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2505d543fda4ab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3b9f2390d774b47"/>
  </p:sldMasterIdLst>
  <p:sldIdLst>
    <p:sldId xmlns:r="http://schemas.openxmlformats.org/officeDocument/2006/relationships" id="256" r:id="R6fa600e2b52a4a45"/>
    <p:sldId xmlns:r="http://schemas.openxmlformats.org/officeDocument/2006/relationships" id="257" r:id="Rc4b6d1ad8f3b409e"/>
    <p:sldId xmlns:r="http://schemas.openxmlformats.org/officeDocument/2006/relationships" id="258" r:id="R63fa30601c334ffb"/>
    <p:sldId xmlns:r="http://schemas.openxmlformats.org/officeDocument/2006/relationships" id="259" r:id="R859e3d0e341e4f6d"/>
    <p:sldId xmlns:r="http://schemas.openxmlformats.org/officeDocument/2006/relationships" id="260" r:id="R75faee840f37443c"/>
    <p:sldId xmlns:r="http://schemas.openxmlformats.org/officeDocument/2006/relationships" id="261" r:id="Rdeab8921e0ae48c6"/>
    <p:sldId xmlns:r="http://schemas.openxmlformats.org/officeDocument/2006/relationships" id="262" r:id="R3c21a13853e34ac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3b9f2390d774b47" /><Relationship Type="http://schemas.openxmlformats.org/officeDocument/2006/relationships/slide" Target="/ppt/slides/slide1.xml" Id="R6fa600e2b52a4a45" /><Relationship Type="http://schemas.openxmlformats.org/officeDocument/2006/relationships/slide" Target="/ppt/slides/slide2.xml" Id="Rc4b6d1ad8f3b409e" /><Relationship Type="http://schemas.openxmlformats.org/officeDocument/2006/relationships/slide" Target="/ppt/slides/slide3.xml" Id="R63fa30601c334ffb" /><Relationship Type="http://schemas.openxmlformats.org/officeDocument/2006/relationships/slide" Target="/ppt/slides/slide4.xml" Id="R859e3d0e341e4f6d" /><Relationship Type="http://schemas.openxmlformats.org/officeDocument/2006/relationships/slide" Target="/ppt/slides/slide5.xml" Id="R75faee840f37443c" /><Relationship Type="http://schemas.openxmlformats.org/officeDocument/2006/relationships/slide" Target="/ppt/slides/slide6.xml" Id="Rdeab8921e0ae48c6" /><Relationship Type="http://schemas.openxmlformats.org/officeDocument/2006/relationships/slide" Target="/ppt/slides/slide7.xml" Id="R3c21a13853e34ac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c8211c797f3448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de73030c1542e7" /><Relationship Type="http://schemas.openxmlformats.org/officeDocument/2006/relationships/theme" Target="/ppt/slideMasters/theme/theme1.xml" Id="Rf474b5039a18448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0de73030c1542e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02f5a1e2394c0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ae9a7f5fd3487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24862b86f345c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1dba67ee994d8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999356a9e7491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8bb0c0494d4be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9e8812909d44f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VESTING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−29 443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323 174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1 047 781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1 058 973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HAANES KRISTIAN FÆRDEN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Ankerveien 74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0766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kristian@haanes.com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917 227 608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VESTING AS</a:t>
            </a:r>
          </a:p>
        </p:txBody>
      </p:sp>
    </p:spTree>
  </p:cSld>
  <p:clrMapOvr>
    <a:masterClrMapping xmlns:a="http://schemas.openxmlformats.org/drawingml/2006/main"/>
  </p:clrMapOvr>
</p:sld>
</file>