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640b54265245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e15c93a4b04c5c"/>
  </p:sldMasterIdLst>
  <p:sldIdLst>
    <p:sldId xmlns:r="http://schemas.openxmlformats.org/officeDocument/2006/relationships" id="256" r:id="R877d7dc6962245dc"/>
    <p:sldId xmlns:r="http://schemas.openxmlformats.org/officeDocument/2006/relationships" id="257" r:id="R2feb8a4df8c24953"/>
    <p:sldId xmlns:r="http://schemas.openxmlformats.org/officeDocument/2006/relationships" id="258" r:id="R1f0d5bfb87ba4565"/>
    <p:sldId xmlns:r="http://schemas.openxmlformats.org/officeDocument/2006/relationships" id="259" r:id="R792b5c34de9d4cfe"/>
    <p:sldId xmlns:r="http://schemas.openxmlformats.org/officeDocument/2006/relationships" id="260" r:id="R8261a5becb4147a0"/>
    <p:sldId xmlns:r="http://schemas.openxmlformats.org/officeDocument/2006/relationships" id="261" r:id="R0e795296a67f44e4"/>
    <p:sldId xmlns:r="http://schemas.openxmlformats.org/officeDocument/2006/relationships" id="262" r:id="R8ffa1b53fb204d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e15c93a4b04c5c" /><Relationship Type="http://schemas.openxmlformats.org/officeDocument/2006/relationships/slide" Target="/ppt/slides/slide1.xml" Id="R877d7dc6962245dc" /><Relationship Type="http://schemas.openxmlformats.org/officeDocument/2006/relationships/slide" Target="/ppt/slides/slide2.xml" Id="R2feb8a4df8c24953" /><Relationship Type="http://schemas.openxmlformats.org/officeDocument/2006/relationships/slide" Target="/ppt/slides/slide3.xml" Id="R1f0d5bfb87ba4565" /><Relationship Type="http://schemas.openxmlformats.org/officeDocument/2006/relationships/slide" Target="/ppt/slides/slide4.xml" Id="R792b5c34de9d4cfe" /><Relationship Type="http://schemas.openxmlformats.org/officeDocument/2006/relationships/slide" Target="/ppt/slides/slide5.xml" Id="R8261a5becb4147a0" /><Relationship Type="http://schemas.openxmlformats.org/officeDocument/2006/relationships/slide" Target="/ppt/slides/slide6.xml" Id="R0e795296a67f44e4" /><Relationship Type="http://schemas.openxmlformats.org/officeDocument/2006/relationships/slide" Target="/ppt/slides/slide7.xml" Id="R8ffa1b53fb204d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1be76e02ad4d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e7d33b80b4326" /><Relationship Type="http://schemas.openxmlformats.org/officeDocument/2006/relationships/theme" Target="/ppt/slideMasters/theme/theme1.xml" Id="R7342dda339cb4f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9e7d33b80b43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cf3228c324e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d11d6d81140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f0d14cde546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de22818c445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19da3236d46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e8504dfc944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23f35627d40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ALNA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ALNA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ALNA ELEKTRO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ALNA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ALNA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ALNA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27 458 125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−1 082 594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−1 190 502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1 272 989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10 145 377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ALNA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BREEN STIAN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PÅL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GRØNSTVEDT SIMEN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ALNA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 Birkelands vei 26A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08 80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post@alnaelektro.no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917 290 970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ALNA ELEKTRO AS</a:t>
            </a:r>
          </a:p>
        </p:txBody>
      </p:sp>
    </p:spTree>
  </p:cSld>
  <p:clrMapOvr>
    <a:masterClrMapping xmlns:a="http://schemas.openxmlformats.org/drawingml/2006/main"/>
  </p:clrMapOvr>
</p:sld>
</file>