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aa5c5a3e3b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4a7720ef254d23"/>
  </p:sldMasterIdLst>
  <p:sldIdLst>
    <p:sldId xmlns:r="http://schemas.openxmlformats.org/officeDocument/2006/relationships" id="256" r:id="R2f778a21884b451b"/>
    <p:sldId xmlns:r="http://schemas.openxmlformats.org/officeDocument/2006/relationships" id="257" r:id="Re159a8304e704558"/>
    <p:sldId xmlns:r="http://schemas.openxmlformats.org/officeDocument/2006/relationships" id="258" r:id="R27a18a772312484b"/>
    <p:sldId xmlns:r="http://schemas.openxmlformats.org/officeDocument/2006/relationships" id="259" r:id="Ra0e29e2339ac4e9e"/>
    <p:sldId xmlns:r="http://schemas.openxmlformats.org/officeDocument/2006/relationships" id="260" r:id="Rebfa8136eda24e4e"/>
    <p:sldId xmlns:r="http://schemas.openxmlformats.org/officeDocument/2006/relationships" id="261" r:id="Rfcc50adaea2048a9"/>
    <p:sldId xmlns:r="http://schemas.openxmlformats.org/officeDocument/2006/relationships" id="262" r:id="R88927150ab9a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a7720ef254d23" /><Relationship Type="http://schemas.openxmlformats.org/officeDocument/2006/relationships/slide" Target="/ppt/slides/slide1.xml" Id="R2f778a21884b451b" /><Relationship Type="http://schemas.openxmlformats.org/officeDocument/2006/relationships/slide" Target="/ppt/slides/slide2.xml" Id="Re159a8304e704558" /><Relationship Type="http://schemas.openxmlformats.org/officeDocument/2006/relationships/slide" Target="/ppt/slides/slide3.xml" Id="R27a18a772312484b" /><Relationship Type="http://schemas.openxmlformats.org/officeDocument/2006/relationships/slide" Target="/ppt/slides/slide4.xml" Id="Ra0e29e2339ac4e9e" /><Relationship Type="http://schemas.openxmlformats.org/officeDocument/2006/relationships/slide" Target="/ppt/slides/slide5.xml" Id="Rebfa8136eda24e4e" /><Relationship Type="http://schemas.openxmlformats.org/officeDocument/2006/relationships/slide" Target="/ppt/slides/slide6.xml" Id="Rfcc50adaea2048a9" /><Relationship Type="http://schemas.openxmlformats.org/officeDocument/2006/relationships/slide" Target="/ppt/slides/slide7.xml" Id="R88927150ab9a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a14020095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1365c3b6c4f24" /><Relationship Type="http://schemas.openxmlformats.org/officeDocument/2006/relationships/theme" Target="/ppt/slideMasters/theme/theme1.xml" Id="Re682b892e2ac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b1365c3b6c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fac88e5ae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432e8fb8f47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f282e9131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3c5b912d1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4f5e0ed01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9a7de5b974f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45311821e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BOLIG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−4 277 435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7 837 254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28 820 072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