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2db30b716f49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56fd12909f4670"/>
  </p:sldMasterIdLst>
  <p:sldIdLst>
    <p:sldId xmlns:r="http://schemas.openxmlformats.org/officeDocument/2006/relationships" id="256" r:id="Rde675bf410ff4573"/>
    <p:sldId xmlns:r="http://schemas.openxmlformats.org/officeDocument/2006/relationships" id="257" r:id="R0154fd7f53cf4e8b"/>
    <p:sldId xmlns:r="http://schemas.openxmlformats.org/officeDocument/2006/relationships" id="258" r:id="R1b77932f6c614753"/>
    <p:sldId xmlns:r="http://schemas.openxmlformats.org/officeDocument/2006/relationships" id="259" r:id="Rf74ddefbbe2946fb"/>
    <p:sldId xmlns:r="http://schemas.openxmlformats.org/officeDocument/2006/relationships" id="260" r:id="R3d91448619b54590"/>
    <p:sldId xmlns:r="http://schemas.openxmlformats.org/officeDocument/2006/relationships" id="261" r:id="Rab6b533a143f469e"/>
    <p:sldId xmlns:r="http://schemas.openxmlformats.org/officeDocument/2006/relationships" id="262" r:id="Ra5e0dd4c3ff8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6fd12909f4670" /><Relationship Type="http://schemas.openxmlformats.org/officeDocument/2006/relationships/slide" Target="/ppt/slides/slide1.xml" Id="Rde675bf410ff4573" /><Relationship Type="http://schemas.openxmlformats.org/officeDocument/2006/relationships/slide" Target="/ppt/slides/slide2.xml" Id="R0154fd7f53cf4e8b" /><Relationship Type="http://schemas.openxmlformats.org/officeDocument/2006/relationships/slide" Target="/ppt/slides/slide3.xml" Id="R1b77932f6c614753" /><Relationship Type="http://schemas.openxmlformats.org/officeDocument/2006/relationships/slide" Target="/ppt/slides/slide4.xml" Id="Rf74ddefbbe2946fb" /><Relationship Type="http://schemas.openxmlformats.org/officeDocument/2006/relationships/slide" Target="/ppt/slides/slide5.xml" Id="R3d91448619b54590" /><Relationship Type="http://schemas.openxmlformats.org/officeDocument/2006/relationships/slide" Target="/ppt/slides/slide6.xml" Id="Rab6b533a143f469e" /><Relationship Type="http://schemas.openxmlformats.org/officeDocument/2006/relationships/slide" Target="/ppt/slides/slide7.xml" Id="Ra5e0dd4c3ff8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417792f9e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0b383d7d74b12" /><Relationship Type="http://schemas.openxmlformats.org/officeDocument/2006/relationships/theme" Target="/ppt/slideMasters/theme/theme1.xml" Id="R335ae41d670c4e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c0b383d7d74b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67bf5620e4a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53f819c1446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01a31c4e64b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cba00e9534d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d0c57acd749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f74bb82ec44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03a865add40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IVAR KJOBERG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IVAR KJOBERG AS ble etablert [år] og holder til i 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1 052 892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KJOBERG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5776 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917 421 021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