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68797f4c0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25b5911cfe4b07"/>
  </p:sldMasterIdLst>
  <p:sldIdLst>
    <p:sldId xmlns:r="http://schemas.openxmlformats.org/officeDocument/2006/relationships" id="256" r:id="Rda657440ad6144e2"/>
    <p:sldId xmlns:r="http://schemas.openxmlformats.org/officeDocument/2006/relationships" id="257" r:id="R213e3c2dd8e8402c"/>
    <p:sldId xmlns:r="http://schemas.openxmlformats.org/officeDocument/2006/relationships" id="258" r:id="Rc456523c7b01497c"/>
    <p:sldId xmlns:r="http://schemas.openxmlformats.org/officeDocument/2006/relationships" id="259" r:id="Red2f8668fc9f4ba1"/>
    <p:sldId xmlns:r="http://schemas.openxmlformats.org/officeDocument/2006/relationships" id="260" r:id="R04ee9172f4594ab0"/>
    <p:sldId xmlns:r="http://schemas.openxmlformats.org/officeDocument/2006/relationships" id="261" r:id="Ref72a98715ce4691"/>
    <p:sldId xmlns:r="http://schemas.openxmlformats.org/officeDocument/2006/relationships" id="262" r:id="R3ee8fcc1c5e4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5b5911cfe4b07" /><Relationship Type="http://schemas.openxmlformats.org/officeDocument/2006/relationships/slide" Target="/ppt/slides/slide1.xml" Id="Rda657440ad6144e2" /><Relationship Type="http://schemas.openxmlformats.org/officeDocument/2006/relationships/slide" Target="/ppt/slides/slide2.xml" Id="R213e3c2dd8e8402c" /><Relationship Type="http://schemas.openxmlformats.org/officeDocument/2006/relationships/slide" Target="/ppt/slides/slide3.xml" Id="Rc456523c7b01497c" /><Relationship Type="http://schemas.openxmlformats.org/officeDocument/2006/relationships/slide" Target="/ppt/slides/slide4.xml" Id="Red2f8668fc9f4ba1" /><Relationship Type="http://schemas.openxmlformats.org/officeDocument/2006/relationships/slide" Target="/ppt/slides/slide5.xml" Id="R04ee9172f4594ab0" /><Relationship Type="http://schemas.openxmlformats.org/officeDocument/2006/relationships/slide" Target="/ppt/slides/slide6.xml" Id="Ref72a98715ce4691" /><Relationship Type="http://schemas.openxmlformats.org/officeDocument/2006/relationships/slide" Target="/ppt/slides/slide7.xml" Id="R3ee8fcc1c5e4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54cb784ae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2cf108dc430a" /><Relationship Type="http://schemas.openxmlformats.org/officeDocument/2006/relationships/theme" Target="/ppt/slideMasters/theme/theme1.xml" Id="Rf07ae7cc3363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22cf108dc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69fd93b36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b66724519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5d58a80e64b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3318e78ea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606656270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e378a6fcd4d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f13961bd8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CONCEPTS OF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CONCEPTS OF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1 115 957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917 445 346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CONCEPTS OF NORWAY AS</a:t>
            </a:r>
          </a:p>
        </p:txBody>
      </p:sp>
    </p:spTree>
  </p:cSld>
  <p:clrMapOvr>
    <a:masterClrMapping xmlns:a="http://schemas.openxmlformats.org/drawingml/2006/main"/>
  </p:clrMapOvr>
</p:sld>
</file>