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c4d82d209e49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2f4f7f55f54680"/>
  </p:sldMasterIdLst>
  <p:sldIdLst>
    <p:sldId xmlns:r="http://schemas.openxmlformats.org/officeDocument/2006/relationships" id="256" r:id="Re85f8a50101c46b8"/>
    <p:sldId xmlns:r="http://schemas.openxmlformats.org/officeDocument/2006/relationships" id="257" r:id="R250346e48a6d4c06"/>
    <p:sldId xmlns:r="http://schemas.openxmlformats.org/officeDocument/2006/relationships" id="258" r:id="R9d669ed4433b41a5"/>
    <p:sldId xmlns:r="http://schemas.openxmlformats.org/officeDocument/2006/relationships" id="259" r:id="R956d29c1a1b14936"/>
    <p:sldId xmlns:r="http://schemas.openxmlformats.org/officeDocument/2006/relationships" id="260" r:id="Rd1d06ebe1792444b"/>
    <p:sldId xmlns:r="http://schemas.openxmlformats.org/officeDocument/2006/relationships" id="261" r:id="Rf24bd4ff0fc744d8"/>
    <p:sldId xmlns:r="http://schemas.openxmlformats.org/officeDocument/2006/relationships" id="262" r:id="Rb5537a07668c46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2f4f7f55f54680" /><Relationship Type="http://schemas.openxmlformats.org/officeDocument/2006/relationships/slide" Target="/ppt/slides/slide1.xml" Id="Re85f8a50101c46b8" /><Relationship Type="http://schemas.openxmlformats.org/officeDocument/2006/relationships/slide" Target="/ppt/slides/slide2.xml" Id="R250346e48a6d4c06" /><Relationship Type="http://schemas.openxmlformats.org/officeDocument/2006/relationships/slide" Target="/ppt/slides/slide3.xml" Id="R9d669ed4433b41a5" /><Relationship Type="http://schemas.openxmlformats.org/officeDocument/2006/relationships/slide" Target="/ppt/slides/slide4.xml" Id="R956d29c1a1b14936" /><Relationship Type="http://schemas.openxmlformats.org/officeDocument/2006/relationships/slide" Target="/ppt/slides/slide5.xml" Id="Rd1d06ebe1792444b" /><Relationship Type="http://schemas.openxmlformats.org/officeDocument/2006/relationships/slide" Target="/ppt/slides/slide6.xml" Id="Rf24bd4ff0fc744d8" /><Relationship Type="http://schemas.openxmlformats.org/officeDocument/2006/relationships/slide" Target="/ppt/slides/slide7.xml" Id="Rb5537a07668c46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0dbf70be4b4f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3c547f06f4784" /><Relationship Type="http://schemas.openxmlformats.org/officeDocument/2006/relationships/theme" Target="/ppt/slideMasters/theme/theme1.xml" Id="R5270eb874a004e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73c547f06f47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ec7dc39e846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3095c570343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fe0baf66c45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8143c392c4f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ec90143a447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46ef06f7645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af52aac374d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JS BYGG &amp;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BYGG &amp;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JS BYGG &amp; INTERIØR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BYGG &amp;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BYGG &amp;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BYGG &amp;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2 862 587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−183 750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162 352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556 044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BYGG &amp;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GEIR BREDER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BYGG &amp;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917 482 780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 BYGG &amp; INTERIØR AS</a:t>
            </a:r>
          </a:p>
        </p:txBody>
      </p:sp>
    </p:spTree>
  </p:cSld>
  <p:clrMapOvr>
    <a:masterClrMapping xmlns:a="http://schemas.openxmlformats.org/drawingml/2006/main"/>
  </p:clrMapOvr>
</p:sld>
</file>