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c36ceae6b14b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041297f59244fe"/>
  </p:sldMasterIdLst>
  <p:sldIdLst>
    <p:sldId xmlns:r="http://schemas.openxmlformats.org/officeDocument/2006/relationships" id="256" r:id="Rd1d9290d928b4ab6"/>
    <p:sldId xmlns:r="http://schemas.openxmlformats.org/officeDocument/2006/relationships" id="257" r:id="R273848a447af4b10"/>
    <p:sldId xmlns:r="http://schemas.openxmlformats.org/officeDocument/2006/relationships" id="258" r:id="R006c6ba8dd2444fb"/>
    <p:sldId xmlns:r="http://schemas.openxmlformats.org/officeDocument/2006/relationships" id="259" r:id="Rc280ce6691574f5b"/>
    <p:sldId xmlns:r="http://schemas.openxmlformats.org/officeDocument/2006/relationships" id="260" r:id="R4d2a8a7070c4447c"/>
    <p:sldId xmlns:r="http://schemas.openxmlformats.org/officeDocument/2006/relationships" id="261" r:id="Re1178c5e3dba417e"/>
    <p:sldId xmlns:r="http://schemas.openxmlformats.org/officeDocument/2006/relationships" id="262" r:id="R78359e7731df49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041297f59244fe" /><Relationship Type="http://schemas.openxmlformats.org/officeDocument/2006/relationships/slide" Target="/ppt/slides/slide1.xml" Id="Rd1d9290d928b4ab6" /><Relationship Type="http://schemas.openxmlformats.org/officeDocument/2006/relationships/slide" Target="/ppt/slides/slide2.xml" Id="R273848a447af4b10" /><Relationship Type="http://schemas.openxmlformats.org/officeDocument/2006/relationships/slide" Target="/ppt/slides/slide3.xml" Id="R006c6ba8dd2444fb" /><Relationship Type="http://schemas.openxmlformats.org/officeDocument/2006/relationships/slide" Target="/ppt/slides/slide4.xml" Id="Rc280ce6691574f5b" /><Relationship Type="http://schemas.openxmlformats.org/officeDocument/2006/relationships/slide" Target="/ppt/slides/slide5.xml" Id="R4d2a8a7070c4447c" /><Relationship Type="http://schemas.openxmlformats.org/officeDocument/2006/relationships/slide" Target="/ppt/slides/slide6.xml" Id="Re1178c5e3dba417e" /><Relationship Type="http://schemas.openxmlformats.org/officeDocument/2006/relationships/slide" Target="/ppt/slides/slide7.xml" Id="R78359e7731df49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fb310b061941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323657fa0f411f" /><Relationship Type="http://schemas.openxmlformats.org/officeDocument/2006/relationships/theme" Target="/ppt/slideMasters/theme/theme1.xml" Id="R8690559e033e4f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323657fa0f41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bfbed6a96d4f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7c92052bd94d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ff7aa9203248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fba753132f49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d77eff00bc47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bfbe11399f4d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4cbfafaad46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FREDRIKS FABRIKK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FREDRIKS FABRIKK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−286 993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1 272 310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FREDRIK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Thomas Heftyes gate 64A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917 484 635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