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7c3f38bb7c45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3b876e9cfc49cc"/>
  </p:sldMasterIdLst>
  <p:sldIdLst>
    <p:sldId xmlns:r="http://schemas.openxmlformats.org/officeDocument/2006/relationships" id="256" r:id="Rea82e3a297d84e64"/>
    <p:sldId xmlns:r="http://schemas.openxmlformats.org/officeDocument/2006/relationships" id="257" r:id="R5fec1497aab84fc0"/>
    <p:sldId xmlns:r="http://schemas.openxmlformats.org/officeDocument/2006/relationships" id="258" r:id="R1f423c9365964c0f"/>
    <p:sldId xmlns:r="http://schemas.openxmlformats.org/officeDocument/2006/relationships" id="259" r:id="R35f5fd06fd0c40dc"/>
    <p:sldId xmlns:r="http://schemas.openxmlformats.org/officeDocument/2006/relationships" id="260" r:id="R21f61a936b0044a6"/>
    <p:sldId xmlns:r="http://schemas.openxmlformats.org/officeDocument/2006/relationships" id="261" r:id="R9273a1ee004b4758"/>
    <p:sldId xmlns:r="http://schemas.openxmlformats.org/officeDocument/2006/relationships" id="262" r:id="R835a678938424f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3b876e9cfc49cc" /><Relationship Type="http://schemas.openxmlformats.org/officeDocument/2006/relationships/slide" Target="/ppt/slides/slide1.xml" Id="Rea82e3a297d84e64" /><Relationship Type="http://schemas.openxmlformats.org/officeDocument/2006/relationships/slide" Target="/ppt/slides/slide2.xml" Id="R5fec1497aab84fc0" /><Relationship Type="http://schemas.openxmlformats.org/officeDocument/2006/relationships/slide" Target="/ppt/slides/slide3.xml" Id="R1f423c9365964c0f" /><Relationship Type="http://schemas.openxmlformats.org/officeDocument/2006/relationships/slide" Target="/ppt/slides/slide4.xml" Id="R35f5fd06fd0c40dc" /><Relationship Type="http://schemas.openxmlformats.org/officeDocument/2006/relationships/slide" Target="/ppt/slides/slide5.xml" Id="R21f61a936b0044a6" /><Relationship Type="http://schemas.openxmlformats.org/officeDocument/2006/relationships/slide" Target="/ppt/slides/slide6.xml" Id="R9273a1ee004b4758" /><Relationship Type="http://schemas.openxmlformats.org/officeDocument/2006/relationships/slide" Target="/ppt/slides/slide7.xml" Id="R835a678938424f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5be0ff0b3a4f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92dcee3554997" /><Relationship Type="http://schemas.openxmlformats.org/officeDocument/2006/relationships/theme" Target="/ppt/slideMasters/theme/theme1.xml" Id="Ra0418fd3a74e495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792dcee355499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a5ba7dd9b54e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575c641dd4f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f66c87f0942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fa505fcff4e7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58a65523b243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684ab249941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a0523b76b47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STEINODDEN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STEINODDEN 2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−13 382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18 592 327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22 424 827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SKJÆVELAND GUNN HETLAND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Eigerøyveien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gunn@xina.no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917 487 413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2 AS</a:t>
            </a:r>
          </a:p>
        </p:txBody>
      </p:sp>
    </p:spTree>
  </p:cSld>
  <p:clrMapOvr>
    <a:masterClrMapping xmlns:a="http://schemas.openxmlformats.org/drawingml/2006/main"/>
  </p:clrMapOvr>
</p:sld>
</file>