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43a9d1c7d4f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d787bb07d4ac1"/>
  </p:sldMasterIdLst>
  <p:sldIdLst>
    <p:sldId xmlns:r="http://schemas.openxmlformats.org/officeDocument/2006/relationships" id="256" r:id="R611de758e5a946ea"/>
    <p:sldId xmlns:r="http://schemas.openxmlformats.org/officeDocument/2006/relationships" id="257" r:id="Re30b2e31f01d4be5"/>
    <p:sldId xmlns:r="http://schemas.openxmlformats.org/officeDocument/2006/relationships" id="258" r:id="R8cf325f1a2c04e14"/>
    <p:sldId xmlns:r="http://schemas.openxmlformats.org/officeDocument/2006/relationships" id="259" r:id="R7da17af1460445bf"/>
    <p:sldId xmlns:r="http://schemas.openxmlformats.org/officeDocument/2006/relationships" id="260" r:id="Rcd6b39307cd64902"/>
    <p:sldId xmlns:r="http://schemas.openxmlformats.org/officeDocument/2006/relationships" id="261" r:id="R808eb448a2824eab"/>
    <p:sldId xmlns:r="http://schemas.openxmlformats.org/officeDocument/2006/relationships" id="262" r:id="Rbee3c778e31143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d787bb07d4ac1" /><Relationship Type="http://schemas.openxmlformats.org/officeDocument/2006/relationships/slide" Target="/ppt/slides/slide1.xml" Id="R611de758e5a946ea" /><Relationship Type="http://schemas.openxmlformats.org/officeDocument/2006/relationships/slide" Target="/ppt/slides/slide2.xml" Id="Re30b2e31f01d4be5" /><Relationship Type="http://schemas.openxmlformats.org/officeDocument/2006/relationships/slide" Target="/ppt/slides/slide3.xml" Id="R8cf325f1a2c04e14" /><Relationship Type="http://schemas.openxmlformats.org/officeDocument/2006/relationships/slide" Target="/ppt/slides/slide4.xml" Id="R7da17af1460445bf" /><Relationship Type="http://schemas.openxmlformats.org/officeDocument/2006/relationships/slide" Target="/ppt/slides/slide5.xml" Id="Rcd6b39307cd64902" /><Relationship Type="http://schemas.openxmlformats.org/officeDocument/2006/relationships/slide" Target="/ppt/slides/slide6.xml" Id="R808eb448a2824eab" /><Relationship Type="http://schemas.openxmlformats.org/officeDocument/2006/relationships/slide" Target="/ppt/slides/slide7.xml" Id="Rbee3c778e31143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c002782ed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d0140eb8f47ba" /><Relationship Type="http://schemas.openxmlformats.org/officeDocument/2006/relationships/theme" Target="/ppt/slideMasters/theme/theme1.xml" Id="Rf3ce7bd117b64d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5d0140eb8f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fa7f6f94943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a513d23b04c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4945b88da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507d707c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c31bb19714b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3e3144e6243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f4f1f7fce45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