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3afe34c2775f466b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4048001bcefe4ff0"/>
  </p:sldMasterIdLst>
  <p:sldIdLst>
    <p:sldId xmlns:r="http://schemas.openxmlformats.org/officeDocument/2006/relationships" id="256" r:id="Ra162868b64f447b4"/>
    <p:sldId xmlns:r="http://schemas.openxmlformats.org/officeDocument/2006/relationships" id="257" r:id="Ra515f652ded84e6a"/>
    <p:sldId xmlns:r="http://schemas.openxmlformats.org/officeDocument/2006/relationships" id="258" r:id="Re5eb8b927efd4e38"/>
    <p:sldId xmlns:r="http://schemas.openxmlformats.org/officeDocument/2006/relationships" id="259" r:id="R1f5fdce8067245cf"/>
    <p:sldId xmlns:r="http://schemas.openxmlformats.org/officeDocument/2006/relationships" id="260" r:id="R1d2cf6d46fb2487a"/>
    <p:sldId xmlns:r="http://schemas.openxmlformats.org/officeDocument/2006/relationships" id="261" r:id="Rbc63a2d0d1ac4fbf"/>
    <p:sldId xmlns:r="http://schemas.openxmlformats.org/officeDocument/2006/relationships" id="262" r:id="R900bf50512b54142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4048001bcefe4ff0" /><Relationship Type="http://schemas.openxmlformats.org/officeDocument/2006/relationships/slide" Target="/ppt/slides/slide1.xml" Id="Ra162868b64f447b4" /><Relationship Type="http://schemas.openxmlformats.org/officeDocument/2006/relationships/slide" Target="/ppt/slides/slide2.xml" Id="Ra515f652ded84e6a" /><Relationship Type="http://schemas.openxmlformats.org/officeDocument/2006/relationships/slide" Target="/ppt/slides/slide3.xml" Id="Re5eb8b927efd4e38" /><Relationship Type="http://schemas.openxmlformats.org/officeDocument/2006/relationships/slide" Target="/ppt/slides/slide4.xml" Id="R1f5fdce8067245cf" /><Relationship Type="http://schemas.openxmlformats.org/officeDocument/2006/relationships/slide" Target="/ppt/slides/slide5.xml" Id="R1d2cf6d46fb2487a" /><Relationship Type="http://schemas.openxmlformats.org/officeDocument/2006/relationships/slide" Target="/ppt/slides/slide6.xml" Id="Rbc63a2d0d1ac4fbf" /><Relationship Type="http://schemas.openxmlformats.org/officeDocument/2006/relationships/slide" Target="/ppt/slides/slide7.xml" Id="R900bf50512b54142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670fcc8319be4949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f03c97505b84b5a" /><Relationship Type="http://schemas.openxmlformats.org/officeDocument/2006/relationships/theme" Target="/ppt/slideMasters/theme/theme1.xml" Id="Rdbc2c268d8e845a5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ef03c97505b84b5a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c02a1f7df6a4759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dc9e79aaecc4157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0b88fcd956f4ad8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470390b885144f9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13f259e1af24acd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7e1b5a1d771478c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60ab87e6af2440e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ANNANKER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ANNANKER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ANNANKER AS ble etablert [år] og holder til i Oslo.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ANNANKER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ANNANKER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ANNANKER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−68 738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17 731 278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44 893 471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44 893 471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ANNANKER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ESPEN JACOBSEN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ANNANKER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Tåsenveien 34A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0870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917 629 366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ANNANKER AS</a:t>
            </a:r>
          </a:p>
        </p:txBody>
      </p:sp>
    </p:spTree>
  </p:cSld>
  <p:clrMapOvr>
    <a:masterClrMapping xmlns:a="http://schemas.openxmlformats.org/drawingml/2006/main"/>
  </p:clrMapOvr>
</p:sld>
</file>