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610e4dc74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51ddb2c57422e"/>
  </p:sldMasterIdLst>
  <p:sldIdLst>
    <p:sldId xmlns:r="http://schemas.openxmlformats.org/officeDocument/2006/relationships" id="256" r:id="Rcbf8a746074b4a10"/>
    <p:sldId xmlns:r="http://schemas.openxmlformats.org/officeDocument/2006/relationships" id="257" r:id="R2110253d22174758"/>
    <p:sldId xmlns:r="http://schemas.openxmlformats.org/officeDocument/2006/relationships" id="258" r:id="R0d8d8e960a3842fa"/>
    <p:sldId xmlns:r="http://schemas.openxmlformats.org/officeDocument/2006/relationships" id="259" r:id="R04f23319e43c4c34"/>
    <p:sldId xmlns:r="http://schemas.openxmlformats.org/officeDocument/2006/relationships" id="260" r:id="Rfd77dc235f7d473b"/>
    <p:sldId xmlns:r="http://schemas.openxmlformats.org/officeDocument/2006/relationships" id="261" r:id="R87b9134e1d104a09"/>
    <p:sldId xmlns:r="http://schemas.openxmlformats.org/officeDocument/2006/relationships" id="262" r:id="Rf577c6491152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51ddb2c57422e" /><Relationship Type="http://schemas.openxmlformats.org/officeDocument/2006/relationships/slide" Target="/ppt/slides/slide1.xml" Id="Rcbf8a746074b4a10" /><Relationship Type="http://schemas.openxmlformats.org/officeDocument/2006/relationships/slide" Target="/ppt/slides/slide2.xml" Id="R2110253d22174758" /><Relationship Type="http://schemas.openxmlformats.org/officeDocument/2006/relationships/slide" Target="/ppt/slides/slide3.xml" Id="R0d8d8e960a3842fa" /><Relationship Type="http://schemas.openxmlformats.org/officeDocument/2006/relationships/slide" Target="/ppt/slides/slide4.xml" Id="R04f23319e43c4c34" /><Relationship Type="http://schemas.openxmlformats.org/officeDocument/2006/relationships/slide" Target="/ppt/slides/slide5.xml" Id="Rfd77dc235f7d473b" /><Relationship Type="http://schemas.openxmlformats.org/officeDocument/2006/relationships/slide" Target="/ppt/slides/slide6.xml" Id="R87b9134e1d104a09" /><Relationship Type="http://schemas.openxmlformats.org/officeDocument/2006/relationships/slide" Target="/ppt/slides/slide7.xml" Id="Rf577c6491152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0a2cc457a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f3decaa345d6" /><Relationship Type="http://schemas.openxmlformats.org/officeDocument/2006/relationships/theme" Target="/ppt/slideMasters/theme/theme1.xml" Id="R855c06bf6118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7f3decaa3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574d690e2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50405acd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eba37827c44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bdf073808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997a0096046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fecff6586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73bf4cc6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