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d50ce3e27e45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a3aa9c174e443a"/>
  </p:sldMasterIdLst>
  <p:sldIdLst>
    <p:sldId xmlns:r="http://schemas.openxmlformats.org/officeDocument/2006/relationships" id="256" r:id="Rd64969fe1cb44f28"/>
    <p:sldId xmlns:r="http://schemas.openxmlformats.org/officeDocument/2006/relationships" id="257" r:id="R5c8346bc8c704c12"/>
    <p:sldId xmlns:r="http://schemas.openxmlformats.org/officeDocument/2006/relationships" id="258" r:id="R81b4b5c0f450498b"/>
    <p:sldId xmlns:r="http://schemas.openxmlformats.org/officeDocument/2006/relationships" id="259" r:id="R4645b62fcdad4134"/>
    <p:sldId xmlns:r="http://schemas.openxmlformats.org/officeDocument/2006/relationships" id="260" r:id="R4ff05e6903c349cd"/>
    <p:sldId xmlns:r="http://schemas.openxmlformats.org/officeDocument/2006/relationships" id="261" r:id="Rc2e77aa9bb5347b1"/>
    <p:sldId xmlns:r="http://schemas.openxmlformats.org/officeDocument/2006/relationships" id="262" r:id="Rfc81569944be46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a3aa9c174e443a" /><Relationship Type="http://schemas.openxmlformats.org/officeDocument/2006/relationships/slide" Target="/ppt/slides/slide1.xml" Id="Rd64969fe1cb44f28" /><Relationship Type="http://schemas.openxmlformats.org/officeDocument/2006/relationships/slide" Target="/ppt/slides/slide2.xml" Id="R5c8346bc8c704c12" /><Relationship Type="http://schemas.openxmlformats.org/officeDocument/2006/relationships/slide" Target="/ppt/slides/slide3.xml" Id="R81b4b5c0f450498b" /><Relationship Type="http://schemas.openxmlformats.org/officeDocument/2006/relationships/slide" Target="/ppt/slides/slide4.xml" Id="R4645b62fcdad4134" /><Relationship Type="http://schemas.openxmlformats.org/officeDocument/2006/relationships/slide" Target="/ppt/slides/slide5.xml" Id="R4ff05e6903c349cd" /><Relationship Type="http://schemas.openxmlformats.org/officeDocument/2006/relationships/slide" Target="/ppt/slides/slide6.xml" Id="Rc2e77aa9bb5347b1" /><Relationship Type="http://schemas.openxmlformats.org/officeDocument/2006/relationships/slide" Target="/ppt/slides/slide7.xml" Id="Rfc81569944be46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e155db533d4a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0f103ae7044c0" /><Relationship Type="http://schemas.openxmlformats.org/officeDocument/2006/relationships/theme" Target="/ppt/slideMasters/theme/theme1.xml" Id="Rfa21ceed3c3d43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a0f103ae7044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847a2c2c24a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6f96a7c7242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9b0780ec842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48609703543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e1f37a53042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776aa156643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ca6fc7fc546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MULTILUFT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MULTILUFT HOLDING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13 848 056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22 655 830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MULTILUFT INVEST AS  –  67,0 %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THORKEL OLSEN INVEST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Kongeveien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3188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917 786 321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