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293aea8292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926a212e24855"/>
  </p:sldMasterIdLst>
  <p:sldIdLst>
    <p:sldId xmlns:r="http://schemas.openxmlformats.org/officeDocument/2006/relationships" id="256" r:id="R40af606db57a4ec2"/>
    <p:sldId xmlns:r="http://schemas.openxmlformats.org/officeDocument/2006/relationships" id="257" r:id="R6099cbccf33140f6"/>
    <p:sldId xmlns:r="http://schemas.openxmlformats.org/officeDocument/2006/relationships" id="258" r:id="R6ca9ca50859c470e"/>
    <p:sldId xmlns:r="http://schemas.openxmlformats.org/officeDocument/2006/relationships" id="259" r:id="R36c5b81defea4cc5"/>
    <p:sldId xmlns:r="http://schemas.openxmlformats.org/officeDocument/2006/relationships" id="260" r:id="R0221b419c0f44bf9"/>
    <p:sldId xmlns:r="http://schemas.openxmlformats.org/officeDocument/2006/relationships" id="261" r:id="R045d25bad85d40ed"/>
    <p:sldId xmlns:r="http://schemas.openxmlformats.org/officeDocument/2006/relationships" id="262" r:id="Rbdf87341c180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926a212e24855" /><Relationship Type="http://schemas.openxmlformats.org/officeDocument/2006/relationships/slide" Target="/ppt/slides/slide1.xml" Id="R40af606db57a4ec2" /><Relationship Type="http://schemas.openxmlformats.org/officeDocument/2006/relationships/slide" Target="/ppt/slides/slide2.xml" Id="R6099cbccf33140f6" /><Relationship Type="http://schemas.openxmlformats.org/officeDocument/2006/relationships/slide" Target="/ppt/slides/slide3.xml" Id="R6ca9ca50859c470e" /><Relationship Type="http://schemas.openxmlformats.org/officeDocument/2006/relationships/slide" Target="/ppt/slides/slide4.xml" Id="R36c5b81defea4cc5" /><Relationship Type="http://schemas.openxmlformats.org/officeDocument/2006/relationships/slide" Target="/ppt/slides/slide5.xml" Id="R0221b419c0f44bf9" /><Relationship Type="http://schemas.openxmlformats.org/officeDocument/2006/relationships/slide" Target="/ppt/slides/slide6.xml" Id="R045d25bad85d40ed" /><Relationship Type="http://schemas.openxmlformats.org/officeDocument/2006/relationships/slide" Target="/ppt/slides/slide7.xml" Id="Rbdf87341c180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1424ad8ed47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ac2bbe34a420b" /><Relationship Type="http://schemas.openxmlformats.org/officeDocument/2006/relationships/theme" Target="/ppt/slideMasters/theme/theme1.xml" Id="Ra6182d4e581641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ac2bbe34a42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91237e81044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aa214dfb247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4cbffc9d4c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7b5e7ea2b44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36a67da034d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38811b7d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3a5470510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VALDERHAUG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EIENDOM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8 821 553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STIG ATLE  –  46,8 %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LØVOLD HANNA LILLIAN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HILDEGUNN  –  26,4 %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20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stig.fylling@comfort.no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