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d0e9660de543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66a76f2dac4482"/>
  </p:sldMasterIdLst>
  <p:sldIdLst>
    <p:sldId xmlns:r="http://schemas.openxmlformats.org/officeDocument/2006/relationships" id="256" r:id="R27b84991c9514f3c"/>
    <p:sldId xmlns:r="http://schemas.openxmlformats.org/officeDocument/2006/relationships" id="257" r:id="Rdb983a539ca74159"/>
    <p:sldId xmlns:r="http://schemas.openxmlformats.org/officeDocument/2006/relationships" id="258" r:id="Rcd04e922c29e4b3c"/>
    <p:sldId xmlns:r="http://schemas.openxmlformats.org/officeDocument/2006/relationships" id="259" r:id="R3920f05438e44134"/>
    <p:sldId xmlns:r="http://schemas.openxmlformats.org/officeDocument/2006/relationships" id="260" r:id="Re004f678f2d04421"/>
    <p:sldId xmlns:r="http://schemas.openxmlformats.org/officeDocument/2006/relationships" id="261" r:id="R962ef69ed2c94ac5"/>
    <p:sldId xmlns:r="http://schemas.openxmlformats.org/officeDocument/2006/relationships" id="262" r:id="R0fcf14155d3749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66a76f2dac4482" /><Relationship Type="http://schemas.openxmlformats.org/officeDocument/2006/relationships/slide" Target="/ppt/slides/slide1.xml" Id="R27b84991c9514f3c" /><Relationship Type="http://schemas.openxmlformats.org/officeDocument/2006/relationships/slide" Target="/ppt/slides/slide2.xml" Id="Rdb983a539ca74159" /><Relationship Type="http://schemas.openxmlformats.org/officeDocument/2006/relationships/slide" Target="/ppt/slides/slide3.xml" Id="Rcd04e922c29e4b3c" /><Relationship Type="http://schemas.openxmlformats.org/officeDocument/2006/relationships/slide" Target="/ppt/slides/slide4.xml" Id="R3920f05438e44134" /><Relationship Type="http://schemas.openxmlformats.org/officeDocument/2006/relationships/slide" Target="/ppt/slides/slide5.xml" Id="Re004f678f2d04421" /><Relationship Type="http://schemas.openxmlformats.org/officeDocument/2006/relationships/slide" Target="/ppt/slides/slide6.xml" Id="R962ef69ed2c94ac5" /><Relationship Type="http://schemas.openxmlformats.org/officeDocument/2006/relationships/slide" Target="/ppt/slides/slide7.xml" Id="R0fcf14155d3749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2af969404548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61d2b0b6224db1" /><Relationship Type="http://schemas.openxmlformats.org/officeDocument/2006/relationships/theme" Target="/ppt/slideMasters/theme/theme1.xml" Id="R8f5a7b301a044a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61d2b0b6224d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a46486cbf148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87f33abe9444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5ab0bcc96b4c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805908e6f641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b38690071346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10d3507eb247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97868a0b14d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TEKNISK SERVICE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 SERVICE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TEKNISK SERVICE HOLDING AS ble etablert [år] og holder til i Lierstranda.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 SERVICE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 SERVICE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 SERVICE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19 435 869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985 225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20 329 840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529 365 081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1 192 998 763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 SERVICE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JØLBERG HOLDING AS  –  93,7 %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JØLBERG ERIK  –  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SOOT INVEST AS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AKTIB INVEST AS  –  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BROX ØYVIND  –  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GJERDEVIK ERLEND  –  0,5 %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 SERVICE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3414 Lierstranda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917 820 325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TEKNISK SERVICE HOLDING AS</a:t>
            </a:r>
          </a:p>
        </p:txBody>
      </p:sp>
    </p:spTree>
  </p:cSld>
  <p:clrMapOvr>
    <a:masterClrMapping xmlns:a="http://schemas.openxmlformats.org/drawingml/2006/main"/>
  </p:clrMapOvr>
</p:sld>
</file>