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4600e937b4f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a641695d18493d"/>
  </p:sldMasterIdLst>
  <p:sldIdLst>
    <p:sldId xmlns:r="http://schemas.openxmlformats.org/officeDocument/2006/relationships" id="256" r:id="R8b501ca663184888"/>
    <p:sldId xmlns:r="http://schemas.openxmlformats.org/officeDocument/2006/relationships" id="257" r:id="R0de9da674167454d"/>
    <p:sldId xmlns:r="http://schemas.openxmlformats.org/officeDocument/2006/relationships" id="258" r:id="Rcd90d94afab44d14"/>
    <p:sldId xmlns:r="http://schemas.openxmlformats.org/officeDocument/2006/relationships" id="259" r:id="R9c9ead4675d24438"/>
    <p:sldId xmlns:r="http://schemas.openxmlformats.org/officeDocument/2006/relationships" id="260" r:id="R84bf9e563fbe435d"/>
    <p:sldId xmlns:r="http://schemas.openxmlformats.org/officeDocument/2006/relationships" id="261" r:id="Ra7cfc4fdfb764ba9"/>
    <p:sldId xmlns:r="http://schemas.openxmlformats.org/officeDocument/2006/relationships" id="262" r:id="R8605964458e149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641695d18493d" /><Relationship Type="http://schemas.openxmlformats.org/officeDocument/2006/relationships/slide" Target="/ppt/slides/slide1.xml" Id="R8b501ca663184888" /><Relationship Type="http://schemas.openxmlformats.org/officeDocument/2006/relationships/slide" Target="/ppt/slides/slide2.xml" Id="R0de9da674167454d" /><Relationship Type="http://schemas.openxmlformats.org/officeDocument/2006/relationships/slide" Target="/ppt/slides/slide3.xml" Id="Rcd90d94afab44d14" /><Relationship Type="http://schemas.openxmlformats.org/officeDocument/2006/relationships/slide" Target="/ppt/slides/slide4.xml" Id="R9c9ead4675d24438" /><Relationship Type="http://schemas.openxmlformats.org/officeDocument/2006/relationships/slide" Target="/ppt/slides/slide5.xml" Id="R84bf9e563fbe435d" /><Relationship Type="http://schemas.openxmlformats.org/officeDocument/2006/relationships/slide" Target="/ppt/slides/slide6.xml" Id="Ra7cfc4fdfb764ba9" /><Relationship Type="http://schemas.openxmlformats.org/officeDocument/2006/relationships/slide" Target="/ppt/slides/slide7.xml" Id="R8605964458e149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3ca4a9e14044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5ad49cfdc44b0" /><Relationship Type="http://schemas.openxmlformats.org/officeDocument/2006/relationships/theme" Target="/ppt/slideMasters/theme/theme1.xml" Id="R82587453e52049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c5ad49cfdc44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e1ababbc44a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e8b6d07e348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ed4ec91ab46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72d0b6b0045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0eb11a01e4f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4687c2e7345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433047cdb40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TAURUS 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TAURUS EIENDOM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2 368 821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1 869 767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4 459 837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 LINE KROGH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Karl-Ove Bjørnstad Eiendom AS, Fjordgata 80A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917 823 340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TAURUS EIENDOM HOLDING AS</a:t>
            </a:r>
          </a:p>
        </p:txBody>
      </p:sp>
    </p:spTree>
  </p:cSld>
  <p:clrMapOvr>
    <a:masterClrMapping xmlns:a="http://schemas.openxmlformats.org/drawingml/2006/main"/>
  </p:clrMapOvr>
</p:sld>
</file>