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6b23416f184b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093d2f50c34411"/>
  </p:sldMasterIdLst>
  <p:sldIdLst>
    <p:sldId xmlns:r="http://schemas.openxmlformats.org/officeDocument/2006/relationships" id="256" r:id="R00a61262313e4167"/>
    <p:sldId xmlns:r="http://schemas.openxmlformats.org/officeDocument/2006/relationships" id="257" r:id="R9ed1b8f4b4444569"/>
    <p:sldId xmlns:r="http://schemas.openxmlformats.org/officeDocument/2006/relationships" id="258" r:id="R469624b1aeac4641"/>
    <p:sldId xmlns:r="http://schemas.openxmlformats.org/officeDocument/2006/relationships" id="259" r:id="R834f0dc4617d4e44"/>
    <p:sldId xmlns:r="http://schemas.openxmlformats.org/officeDocument/2006/relationships" id="260" r:id="R1e60452782bb443a"/>
    <p:sldId xmlns:r="http://schemas.openxmlformats.org/officeDocument/2006/relationships" id="261" r:id="Raacd0e0ff67842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93d2f50c34411" /><Relationship Type="http://schemas.openxmlformats.org/officeDocument/2006/relationships/slide" Target="/ppt/slides/slide1.xml" Id="R00a61262313e4167" /><Relationship Type="http://schemas.openxmlformats.org/officeDocument/2006/relationships/slide" Target="/ppt/slides/slide2.xml" Id="R9ed1b8f4b4444569" /><Relationship Type="http://schemas.openxmlformats.org/officeDocument/2006/relationships/slide" Target="/ppt/slides/slide3.xml" Id="R469624b1aeac4641" /><Relationship Type="http://schemas.openxmlformats.org/officeDocument/2006/relationships/slide" Target="/ppt/slides/slide4.xml" Id="R834f0dc4617d4e44" /><Relationship Type="http://schemas.openxmlformats.org/officeDocument/2006/relationships/slide" Target="/ppt/slides/slide5.xml" Id="R1e60452782bb443a" /><Relationship Type="http://schemas.openxmlformats.org/officeDocument/2006/relationships/slide" Target="/ppt/slides/slide6.xml" Id="Raacd0e0ff67842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97aaff33e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ebb1da5434ef9" /><Relationship Type="http://schemas.openxmlformats.org/officeDocument/2006/relationships/theme" Target="/ppt/slideMasters/theme/theme1.xml" Id="Rab2d6014abe147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ebb1da5434e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b661c995549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37f4eaeac4b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0971c6e09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de4cadf1a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3e63d9c514a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d4b90388043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