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5fd67b6eb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bcac77e78f44ba"/>
  </p:sldMasterIdLst>
  <p:sldIdLst>
    <p:sldId xmlns:r="http://schemas.openxmlformats.org/officeDocument/2006/relationships" id="256" r:id="R41f44262240e47b5"/>
    <p:sldId xmlns:r="http://schemas.openxmlformats.org/officeDocument/2006/relationships" id="257" r:id="R5a4cdf9b54af4fb4"/>
    <p:sldId xmlns:r="http://schemas.openxmlformats.org/officeDocument/2006/relationships" id="258" r:id="Rcc7a368b2b004ba7"/>
    <p:sldId xmlns:r="http://schemas.openxmlformats.org/officeDocument/2006/relationships" id="259" r:id="R9cecd8accbbd46f5"/>
    <p:sldId xmlns:r="http://schemas.openxmlformats.org/officeDocument/2006/relationships" id="260" r:id="R8c70ff97fc1e41d3"/>
    <p:sldId xmlns:r="http://schemas.openxmlformats.org/officeDocument/2006/relationships" id="261" r:id="Rce476c8f8b534404"/>
    <p:sldId xmlns:r="http://schemas.openxmlformats.org/officeDocument/2006/relationships" id="262" r:id="R5e5398615ae7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cac77e78f44ba" /><Relationship Type="http://schemas.openxmlformats.org/officeDocument/2006/relationships/slide" Target="/ppt/slides/slide1.xml" Id="R41f44262240e47b5" /><Relationship Type="http://schemas.openxmlformats.org/officeDocument/2006/relationships/slide" Target="/ppt/slides/slide2.xml" Id="R5a4cdf9b54af4fb4" /><Relationship Type="http://schemas.openxmlformats.org/officeDocument/2006/relationships/slide" Target="/ppt/slides/slide3.xml" Id="Rcc7a368b2b004ba7" /><Relationship Type="http://schemas.openxmlformats.org/officeDocument/2006/relationships/slide" Target="/ppt/slides/slide4.xml" Id="R9cecd8accbbd46f5" /><Relationship Type="http://schemas.openxmlformats.org/officeDocument/2006/relationships/slide" Target="/ppt/slides/slide5.xml" Id="R8c70ff97fc1e41d3" /><Relationship Type="http://schemas.openxmlformats.org/officeDocument/2006/relationships/slide" Target="/ppt/slides/slide6.xml" Id="Rce476c8f8b534404" /><Relationship Type="http://schemas.openxmlformats.org/officeDocument/2006/relationships/slide" Target="/ppt/slides/slide7.xml" Id="R5e5398615ae7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133050686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1da7db5644baa" /><Relationship Type="http://schemas.openxmlformats.org/officeDocument/2006/relationships/theme" Target="/ppt/slideMasters/theme/theme1.xml" Id="Rbc124ea5d6ff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1da7db564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e567f46394e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41e0ec8348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ab7797f854b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81a1903ba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3e3b4a59145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52146bcbb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03c69f4fa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