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e2728a819149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9874b30e4c42bd"/>
  </p:sldMasterIdLst>
  <p:sldIdLst>
    <p:sldId xmlns:r="http://schemas.openxmlformats.org/officeDocument/2006/relationships" id="256" r:id="R4307b92c53fb4a92"/>
    <p:sldId xmlns:r="http://schemas.openxmlformats.org/officeDocument/2006/relationships" id="257" r:id="Rfb5e515092364d87"/>
    <p:sldId xmlns:r="http://schemas.openxmlformats.org/officeDocument/2006/relationships" id="258" r:id="R214c53da1c454390"/>
    <p:sldId xmlns:r="http://schemas.openxmlformats.org/officeDocument/2006/relationships" id="259" r:id="R0022c2e124cb40e3"/>
    <p:sldId xmlns:r="http://schemas.openxmlformats.org/officeDocument/2006/relationships" id="260" r:id="R79bd70470f3b4ac4"/>
    <p:sldId xmlns:r="http://schemas.openxmlformats.org/officeDocument/2006/relationships" id="261" r:id="Rc24107f7cae8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874b30e4c42bd" /><Relationship Type="http://schemas.openxmlformats.org/officeDocument/2006/relationships/slide" Target="/ppt/slides/slide1.xml" Id="R4307b92c53fb4a92" /><Relationship Type="http://schemas.openxmlformats.org/officeDocument/2006/relationships/slide" Target="/ppt/slides/slide2.xml" Id="Rfb5e515092364d87" /><Relationship Type="http://schemas.openxmlformats.org/officeDocument/2006/relationships/slide" Target="/ppt/slides/slide3.xml" Id="R214c53da1c454390" /><Relationship Type="http://schemas.openxmlformats.org/officeDocument/2006/relationships/slide" Target="/ppt/slides/slide4.xml" Id="R0022c2e124cb40e3" /><Relationship Type="http://schemas.openxmlformats.org/officeDocument/2006/relationships/slide" Target="/ppt/slides/slide5.xml" Id="R79bd70470f3b4ac4" /><Relationship Type="http://schemas.openxmlformats.org/officeDocument/2006/relationships/slide" Target="/ppt/slides/slide6.xml" Id="Rc24107f7cae8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59a00511045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30f2f906d4a86" /><Relationship Type="http://schemas.openxmlformats.org/officeDocument/2006/relationships/theme" Target="/ppt/slideMasters/theme/theme1.xml" Id="R11999dba999b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830f2f906d4a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f0b9c96d545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55b674b0a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592249208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79a82aac740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6de585a4847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7db1353844a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