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0d2b3af29b4a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41437d379640ec"/>
  </p:sldMasterIdLst>
  <p:sldIdLst>
    <p:sldId xmlns:r="http://schemas.openxmlformats.org/officeDocument/2006/relationships" id="256" r:id="R0587d80e803a4d56"/>
    <p:sldId xmlns:r="http://schemas.openxmlformats.org/officeDocument/2006/relationships" id="257" r:id="Rd5af64ab1fc847b5"/>
    <p:sldId xmlns:r="http://schemas.openxmlformats.org/officeDocument/2006/relationships" id="258" r:id="R83fb256d4fae4b58"/>
    <p:sldId xmlns:r="http://schemas.openxmlformats.org/officeDocument/2006/relationships" id="259" r:id="Re7b2d16a42244202"/>
    <p:sldId xmlns:r="http://schemas.openxmlformats.org/officeDocument/2006/relationships" id="260" r:id="R73ec23bd1e1741bc"/>
    <p:sldId xmlns:r="http://schemas.openxmlformats.org/officeDocument/2006/relationships" id="261" r:id="Refa44e453d354567"/>
    <p:sldId xmlns:r="http://schemas.openxmlformats.org/officeDocument/2006/relationships" id="262" r:id="Rfd5a3127b0f94d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41437d379640ec" /><Relationship Type="http://schemas.openxmlformats.org/officeDocument/2006/relationships/slide" Target="/ppt/slides/slide1.xml" Id="R0587d80e803a4d56" /><Relationship Type="http://schemas.openxmlformats.org/officeDocument/2006/relationships/slide" Target="/ppt/slides/slide2.xml" Id="Rd5af64ab1fc847b5" /><Relationship Type="http://schemas.openxmlformats.org/officeDocument/2006/relationships/slide" Target="/ppt/slides/slide3.xml" Id="R83fb256d4fae4b58" /><Relationship Type="http://schemas.openxmlformats.org/officeDocument/2006/relationships/slide" Target="/ppt/slides/slide4.xml" Id="Re7b2d16a42244202" /><Relationship Type="http://schemas.openxmlformats.org/officeDocument/2006/relationships/slide" Target="/ppt/slides/slide5.xml" Id="R73ec23bd1e1741bc" /><Relationship Type="http://schemas.openxmlformats.org/officeDocument/2006/relationships/slide" Target="/ppt/slides/slide6.xml" Id="Refa44e453d354567" /><Relationship Type="http://schemas.openxmlformats.org/officeDocument/2006/relationships/slide" Target="/ppt/slides/slide7.xml" Id="Rfd5a3127b0f94d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f782b01f7148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d1236f1ee4c68" /><Relationship Type="http://schemas.openxmlformats.org/officeDocument/2006/relationships/theme" Target="/ppt/slideMasters/theme/theme1.xml" Id="Rf4d4b60fb85441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7d1236f1ee4c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967f605964b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f7e1998434d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46447966a48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b8dacf2ff49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3c17f65314c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0ad9fd6dd40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9a836da944c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KINGS-BAY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KINGS-BAY AS ble etablert [år] og holder til i Leinøy.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170 073 457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71 854 786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72 107 407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466 450 720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665 678 509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KINGS BAY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Sævik, Myrane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6094 Leinøy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