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ac10b3e3d24c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d224e18724a9f"/>
  </p:sldMasterIdLst>
  <p:sldIdLst>
    <p:sldId xmlns:r="http://schemas.openxmlformats.org/officeDocument/2006/relationships" id="256" r:id="Rd36e0289b09a4afe"/>
    <p:sldId xmlns:r="http://schemas.openxmlformats.org/officeDocument/2006/relationships" id="257" r:id="R3107cb867c9844cf"/>
    <p:sldId xmlns:r="http://schemas.openxmlformats.org/officeDocument/2006/relationships" id="258" r:id="R44bddae292404e3a"/>
    <p:sldId xmlns:r="http://schemas.openxmlformats.org/officeDocument/2006/relationships" id="259" r:id="Rf47a888887e44242"/>
    <p:sldId xmlns:r="http://schemas.openxmlformats.org/officeDocument/2006/relationships" id="260" r:id="R2c7fafefd9e34310"/>
    <p:sldId xmlns:r="http://schemas.openxmlformats.org/officeDocument/2006/relationships" id="261" r:id="R3900d8f20aba46ba"/>
    <p:sldId xmlns:r="http://schemas.openxmlformats.org/officeDocument/2006/relationships" id="262" r:id="R6d4c854295b443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d224e18724a9f" /><Relationship Type="http://schemas.openxmlformats.org/officeDocument/2006/relationships/slide" Target="/ppt/slides/slide1.xml" Id="Rd36e0289b09a4afe" /><Relationship Type="http://schemas.openxmlformats.org/officeDocument/2006/relationships/slide" Target="/ppt/slides/slide2.xml" Id="R3107cb867c9844cf" /><Relationship Type="http://schemas.openxmlformats.org/officeDocument/2006/relationships/slide" Target="/ppt/slides/slide3.xml" Id="R44bddae292404e3a" /><Relationship Type="http://schemas.openxmlformats.org/officeDocument/2006/relationships/slide" Target="/ppt/slides/slide4.xml" Id="Rf47a888887e44242" /><Relationship Type="http://schemas.openxmlformats.org/officeDocument/2006/relationships/slide" Target="/ppt/slides/slide5.xml" Id="R2c7fafefd9e34310" /><Relationship Type="http://schemas.openxmlformats.org/officeDocument/2006/relationships/slide" Target="/ppt/slides/slide6.xml" Id="R3900d8f20aba46ba" /><Relationship Type="http://schemas.openxmlformats.org/officeDocument/2006/relationships/slide" Target="/ppt/slides/slide7.xml" Id="R6d4c854295b443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e8cb812396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ff904cf7748a4" /><Relationship Type="http://schemas.openxmlformats.org/officeDocument/2006/relationships/theme" Target="/ppt/slideMasters/theme/theme1.xml" Id="R9179a2fb227d44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ff904cf7748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6813f879747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8f302133a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250b3eecd4f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d31c4e3eb41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1cd85cbb0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dab8837c441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6acf181bf4a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VÅRSOL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VÅRSOL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7 416 522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7 964 299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HALVARD SKATTUM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SKATTUM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SKATTUM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HALVARD SKATTUM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VÅRSOL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Sagtomtveien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VÅRSOL AS</a:t>
            </a:r>
          </a:p>
        </p:txBody>
      </p:sp>
    </p:spTree>
  </p:cSld>
  <p:clrMapOvr>
    <a:masterClrMapping xmlns:a="http://schemas.openxmlformats.org/drawingml/2006/main"/>
  </p:clrMapOvr>
</p:sld>
</file>