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3b7ec2d6944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1ef572eef343b2"/>
  </p:sldMasterIdLst>
  <p:sldIdLst>
    <p:sldId xmlns:r="http://schemas.openxmlformats.org/officeDocument/2006/relationships" id="256" r:id="R827a9efb1a5449f9"/>
    <p:sldId xmlns:r="http://schemas.openxmlformats.org/officeDocument/2006/relationships" id="257" r:id="Rddb97f438c494397"/>
    <p:sldId xmlns:r="http://schemas.openxmlformats.org/officeDocument/2006/relationships" id="258" r:id="Ra2e3f6a8872c4a03"/>
    <p:sldId xmlns:r="http://schemas.openxmlformats.org/officeDocument/2006/relationships" id="259" r:id="R2e2efe3f96db4345"/>
    <p:sldId xmlns:r="http://schemas.openxmlformats.org/officeDocument/2006/relationships" id="260" r:id="Rf1601f7be3394ce5"/>
    <p:sldId xmlns:r="http://schemas.openxmlformats.org/officeDocument/2006/relationships" id="261" r:id="R884226fa28034115"/>
    <p:sldId xmlns:r="http://schemas.openxmlformats.org/officeDocument/2006/relationships" id="262" r:id="Rd77bc61509db46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ef572eef343b2" /><Relationship Type="http://schemas.openxmlformats.org/officeDocument/2006/relationships/slide" Target="/ppt/slides/slide1.xml" Id="R827a9efb1a5449f9" /><Relationship Type="http://schemas.openxmlformats.org/officeDocument/2006/relationships/slide" Target="/ppt/slides/slide2.xml" Id="Rddb97f438c494397" /><Relationship Type="http://schemas.openxmlformats.org/officeDocument/2006/relationships/slide" Target="/ppt/slides/slide3.xml" Id="Ra2e3f6a8872c4a03" /><Relationship Type="http://schemas.openxmlformats.org/officeDocument/2006/relationships/slide" Target="/ppt/slides/slide4.xml" Id="R2e2efe3f96db4345" /><Relationship Type="http://schemas.openxmlformats.org/officeDocument/2006/relationships/slide" Target="/ppt/slides/slide5.xml" Id="Rf1601f7be3394ce5" /><Relationship Type="http://schemas.openxmlformats.org/officeDocument/2006/relationships/slide" Target="/ppt/slides/slide6.xml" Id="R884226fa28034115" /><Relationship Type="http://schemas.openxmlformats.org/officeDocument/2006/relationships/slide" Target="/ppt/slides/slide7.xml" Id="Rd77bc61509db46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e41b7c20a4e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e9a9b432444ae" /><Relationship Type="http://schemas.openxmlformats.org/officeDocument/2006/relationships/theme" Target="/ppt/slideMasters/theme/theme1.xml" Id="R33cbe32180c246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8e9a9b432444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5af2c11b74a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669aa599747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2c936d44843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d25cab227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062ff3c814d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8be792e794c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14575cb441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KALD &amp; VARM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 &amp; VARM INSTALLASJON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13 897 409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4 939 278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ENGTRØ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Rovenvei 253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