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07b8e67cdb43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b0f0442d704bd9"/>
  </p:sldMasterIdLst>
  <p:sldIdLst>
    <p:sldId xmlns:r="http://schemas.openxmlformats.org/officeDocument/2006/relationships" id="256" r:id="Rf71093716f874d9a"/>
    <p:sldId xmlns:r="http://schemas.openxmlformats.org/officeDocument/2006/relationships" id="257" r:id="R13df0e318de748e2"/>
    <p:sldId xmlns:r="http://schemas.openxmlformats.org/officeDocument/2006/relationships" id="258" r:id="R13e50ced6d7245cb"/>
    <p:sldId xmlns:r="http://schemas.openxmlformats.org/officeDocument/2006/relationships" id="259" r:id="R85a32d32b05d433b"/>
    <p:sldId xmlns:r="http://schemas.openxmlformats.org/officeDocument/2006/relationships" id="260" r:id="R45a30afc456f47e9"/>
    <p:sldId xmlns:r="http://schemas.openxmlformats.org/officeDocument/2006/relationships" id="261" r:id="R23dbe6b6cf2c44e5"/>
    <p:sldId xmlns:r="http://schemas.openxmlformats.org/officeDocument/2006/relationships" id="262" r:id="R596f574072d740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b0f0442d704bd9" /><Relationship Type="http://schemas.openxmlformats.org/officeDocument/2006/relationships/slide" Target="/ppt/slides/slide1.xml" Id="Rf71093716f874d9a" /><Relationship Type="http://schemas.openxmlformats.org/officeDocument/2006/relationships/slide" Target="/ppt/slides/slide2.xml" Id="R13df0e318de748e2" /><Relationship Type="http://schemas.openxmlformats.org/officeDocument/2006/relationships/slide" Target="/ppt/slides/slide3.xml" Id="R13e50ced6d7245cb" /><Relationship Type="http://schemas.openxmlformats.org/officeDocument/2006/relationships/slide" Target="/ppt/slides/slide4.xml" Id="R85a32d32b05d433b" /><Relationship Type="http://schemas.openxmlformats.org/officeDocument/2006/relationships/slide" Target="/ppt/slides/slide5.xml" Id="R45a30afc456f47e9" /><Relationship Type="http://schemas.openxmlformats.org/officeDocument/2006/relationships/slide" Target="/ppt/slides/slide6.xml" Id="R23dbe6b6cf2c44e5" /><Relationship Type="http://schemas.openxmlformats.org/officeDocument/2006/relationships/slide" Target="/ppt/slides/slide7.xml" Id="R596f574072d740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5c2831d7b640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83f0b37e34f8a" /><Relationship Type="http://schemas.openxmlformats.org/officeDocument/2006/relationships/theme" Target="/ppt/slideMasters/theme/theme1.xml" Id="R7ea9c1dba6024e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183f0b37e34f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0392449264a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d80bd54ac42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ffca8f8e545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ac3c7d1674a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f75174c7642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152e12c0846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1baecfd0145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WEST COAST INVEST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COAST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 COAST INVEST HOLDING AS ble etablert [år] og holder til i Kokstad.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COAST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COAST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COAST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128 861 801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105 298 165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372 558 482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4 639 445 346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7 327 925 145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COAST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EIDE-KNUDSEN TOM  –  40,6 %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IWAN EIDE  –  40,6 %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EIDE-KNUDSEN TOM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IWAN EIDE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EIDE-KNUDSEN TOM  –  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IWAN EIDE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COAST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Kokstadflaten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5257 Kokstad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52 70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917 853 002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COAST INVEST HOLDING AS</a:t>
            </a:r>
          </a:p>
        </p:txBody>
      </p:sp>
    </p:spTree>
  </p:cSld>
  <p:clrMapOvr>
    <a:masterClrMapping xmlns:a="http://schemas.openxmlformats.org/drawingml/2006/main"/>
  </p:clrMapOvr>
</p:sld>
</file>