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eef7d4dc2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b0a74b9364468"/>
  </p:sldMasterIdLst>
  <p:sldIdLst>
    <p:sldId xmlns:r="http://schemas.openxmlformats.org/officeDocument/2006/relationships" id="256" r:id="R14a5e93c6e4f4f50"/>
    <p:sldId xmlns:r="http://schemas.openxmlformats.org/officeDocument/2006/relationships" id="257" r:id="R4d44264460164ade"/>
    <p:sldId xmlns:r="http://schemas.openxmlformats.org/officeDocument/2006/relationships" id="258" r:id="R2daa9d829c454550"/>
    <p:sldId xmlns:r="http://schemas.openxmlformats.org/officeDocument/2006/relationships" id="259" r:id="R2492505d3be94a1b"/>
    <p:sldId xmlns:r="http://schemas.openxmlformats.org/officeDocument/2006/relationships" id="260" r:id="R9fbfe6c84f8749cf"/>
    <p:sldId xmlns:r="http://schemas.openxmlformats.org/officeDocument/2006/relationships" id="261" r:id="R27189981d1664415"/>
    <p:sldId xmlns:r="http://schemas.openxmlformats.org/officeDocument/2006/relationships" id="262" r:id="R3faca897b42a47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b0a74b9364468" /><Relationship Type="http://schemas.openxmlformats.org/officeDocument/2006/relationships/slide" Target="/ppt/slides/slide1.xml" Id="R14a5e93c6e4f4f50" /><Relationship Type="http://schemas.openxmlformats.org/officeDocument/2006/relationships/slide" Target="/ppt/slides/slide2.xml" Id="R4d44264460164ade" /><Relationship Type="http://schemas.openxmlformats.org/officeDocument/2006/relationships/slide" Target="/ppt/slides/slide3.xml" Id="R2daa9d829c454550" /><Relationship Type="http://schemas.openxmlformats.org/officeDocument/2006/relationships/slide" Target="/ppt/slides/slide4.xml" Id="R2492505d3be94a1b" /><Relationship Type="http://schemas.openxmlformats.org/officeDocument/2006/relationships/slide" Target="/ppt/slides/slide5.xml" Id="R9fbfe6c84f8749cf" /><Relationship Type="http://schemas.openxmlformats.org/officeDocument/2006/relationships/slide" Target="/ppt/slides/slide6.xml" Id="R27189981d1664415" /><Relationship Type="http://schemas.openxmlformats.org/officeDocument/2006/relationships/slide" Target="/ppt/slides/slide7.xml" Id="R3faca897b42a47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0451221f8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6afb212b44cbb" /><Relationship Type="http://schemas.openxmlformats.org/officeDocument/2006/relationships/theme" Target="/ppt/slideMasters/theme/theme1.xml" Id="R987ed5b5c0284f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16afb212b4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ba65ab2014a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e65a0f439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8b7ed54a847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63cf19b80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cb5bf12954d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398bd7fd94c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93787ff6e44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GEILOGRUPPEN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GEILOGRUPPEN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4 986 739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9 495 024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684 822 827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1 165 737 089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MERKANTILBYGG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Bakkestølvegen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917 861 900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GEILOGRUPPEN AS</a:t>
            </a:r>
          </a:p>
        </p:txBody>
      </p:sp>
    </p:spTree>
  </p:cSld>
  <p:clrMapOvr>
    <a:masterClrMapping xmlns:a="http://schemas.openxmlformats.org/drawingml/2006/main"/>
  </p:clrMapOvr>
</p:sld>
</file>