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865dfa18a040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7bdb73db114d0c"/>
  </p:sldMasterIdLst>
  <p:sldIdLst>
    <p:sldId xmlns:r="http://schemas.openxmlformats.org/officeDocument/2006/relationships" id="256" r:id="Ree04fd4787704ecd"/>
    <p:sldId xmlns:r="http://schemas.openxmlformats.org/officeDocument/2006/relationships" id="257" r:id="R2796327e5c774755"/>
    <p:sldId xmlns:r="http://schemas.openxmlformats.org/officeDocument/2006/relationships" id="258" r:id="R161e9df8beab4aef"/>
    <p:sldId xmlns:r="http://schemas.openxmlformats.org/officeDocument/2006/relationships" id="259" r:id="R4494ca001da543b6"/>
    <p:sldId xmlns:r="http://schemas.openxmlformats.org/officeDocument/2006/relationships" id="260" r:id="Rb4abf953cacd4b0e"/>
    <p:sldId xmlns:r="http://schemas.openxmlformats.org/officeDocument/2006/relationships" id="261" r:id="R82da1423ccd44391"/>
    <p:sldId xmlns:r="http://schemas.openxmlformats.org/officeDocument/2006/relationships" id="262" r:id="R17f61e3d376841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7bdb73db114d0c" /><Relationship Type="http://schemas.openxmlformats.org/officeDocument/2006/relationships/slide" Target="/ppt/slides/slide1.xml" Id="Ree04fd4787704ecd" /><Relationship Type="http://schemas.openxmlformats.org/officeDocument/2006/relationships/slide" Target="/ppt/slides/slide2.xml" Id="R2796327e5c774755" /><Relationship Type="http://schemas.openxmlformats.org/officeDocument/2006/relationships/slide" Target="/ppt/slides/slide3.xml" Id="R161e9df8beab4aef" /><Relationship Type="http://schemas.openxmlformats.org/officeDocument/2006/relationships/slide" Target="/ppt/slides/slide4.xml" Id="R4494ca001da543b6" /><Relationship Type="http://schemas.openxmlformats.org/officeDocument/2006/relationships/slide" Target="/ppt/slides/slide5.xml" Id="Rb4abf953cacd4b0e" /><Relationship Type="http://schemas.openxmlformats.org/officeDocument/2006/relationships/slide" Target="/ppt/slides/slide6.xml" Id="R82da1423ccd44391" /><Relationship Type="http://schemas.openxmlformats.org/officeDocument/2006/relationships/slide" Target="/ppt/slides/slide7.xml" Id="R17f61e3d376841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aa4ba4090b42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5ecdd59194e64" /><Relationship Type="http://schemas.openxmlformats.org/officeDocument/2006/relationships/theme" Target="/ppt/slideMasters/theme/theme1.xml" Id="R6bf87bc8f29e4b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95ecdd59194e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2a0f9881d41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4ed4ab32b4a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33745b04f41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f331c58e942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69b7973de4a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366a92bf340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254a9ae034a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HASPRO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HASPRO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−5 383 744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239 139 293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2 114 748 413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2 142 817 490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HALLESDATTER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META HOLDING AS  –  34,1 %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HASPRO HOLDING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HASPRO HOLDING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HASPRO AS</a:t>
            </a:r>
          </a:p>
        </p:txBody>
      </p:sp>
    </p:spTree>
  </p:cSld>
  <p:clrMapOvr>
    <a:masterClrMapping xmlns:a="http://schemas.openxmlformats.org/drawingml/2006/main"/>
  </p:clrMapOvr>
</p:sld>
</file>