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4c22b30d8b549f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d11952b25024fd7"/>
  </p:sldMasterIdLst>
  <p:sldIdLst>
    <p:sldId xmlns:r="http://schemas.openxmlformats.org/officeDocument/2006/relationships" id="256" r:id="R907776b2e1034572"/>
    <p:sldId xmlns:r="http://schemas.openxmlformats.org/officeDocument/2006/relationships" id="257" r:id="R38127a550a9d4b9a"/>
    <p:sldId xmlns:r="http://schemas.openxmlformats.org/officeDocument/2006/relationships" id="258" r:id="Rbc59d6b2002542a9"/>
    <p:sldId xmlns:r="http://schemas.openxmlformats.org/officeDocument/2006/relationships" id="259" r:id="Rdb8b7bfdf5b24f9d"/>
    <p:sldId xmlns:r="http://schemas.openxmlformats.org/officeDocument/2006/relationships" id="260" r:id="R9cff2093800342ff"/>
    <p:sldId xmlns:r="http://schemas.openxmlformats.org/officeDocument/2006/relationships" id="261" r:id="Rc5fc5142682a4d61"/>
    <p:sldId xmlns:r="http://schemas.openxmlformats.org/officeDocument/2006/relationships" id="262" r:id="Rb5aceadfeb11471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11952b25024fd7" /><Relationship Type="http://schemas.openxmlformats.org/officeDocument/2006/relationships/slide" Target="/ppt/slides/slide1.xml" Id="R907776b2e1034572" /><Relationship Type="http://schemas.openxmlformats.org/officeDocument/2006/relationships/slide" Target="/ppt/slides/slide2.xml" Id="R38127a550a9d4b9a" /><Relationship Type="http://schemas.openxmlformats.org/officeDocument/2006/relationships/slide" Target="/ppt/slides/slide3.xml" Id="Rbc59d6b2002542a9" /><Relationship Type="http://schemas.openxmlformats.org/officeDocument/2006/relationships/slide" Target="/ppt/slides/slide4.xml" Id="Rdb8b7bfdf5b24f9d" /><Relationship Type="http://schemas.openxmlformats.org/officeDocument/2006/relationships/slide" Target="/ppt/slides/slide5.xml" Id="R9cff2093800342ff" /><Relationship Type="http://schemas.openxmlformats.org/officeDocument/2006/relationships/slide" Target="/ppt/slides/slide6.xml" Id="Rc5fc5142682a4d61" /><Relationship Type="http://schemas.openxmlformats.org/officeDocument/2006/relationships/slide" Target="/ppt/slides/slide7.xml" Id="Rb5aceadfeb11471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e0bd1c6dfc448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df30345eef4232" /><Relationship Type="http://schemas.openxmlformats.org/officeDocument/2006/relationships/theme" Target="/ppt/slideMasters/theme/theme1.xml" Id="R4e394842965b4a0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6df30345eef423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e455bc75fc4c5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60127bfb30427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63a537978f455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07e5091c7f4ce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472bb56e81433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2347af121249c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af231620b4437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RAKE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RAKE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RAKE HOLDING AS ble etablert [år] og holder til i Fjellhamar.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RAKE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RAKE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RAKE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−10 002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25 335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1 176 572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1 180 072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RAKE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RAKE OLE-ANDREAS NORHEIM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RAKE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Hamarveien 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1464 Fjellhamar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917 876 193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RAKE HOLDING AS</a:t>
            </a:r>
          </a:p>
        </p:txBody>
      </p:sp>
    </p:spTree>
  </p:cSld>
  <p:clrMapOvr>
    <a:masterClrMapping xmlns:a="http://schemas.openxmlformats.org/drawingml/2006/main"/>
  </p:clrMapOvr>
</p:sld>
</file>