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307c6a3ace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0332fef14f45cf"/>
  </p:sldMasterIdLst>
  <p:sldIdLst>
    <p:sldId xmlns:r="http://schemas.openxmlformats.org/officeDocument/2006/relationships" id="256" r:id="R77e36632408c4a05"/>
    <p:sldId xmlns:r="http://schemas.openxmlformats.org/officeDocument/2006/relationships" id="257" r:id="Rb4158c6b32dc437a"/>
    <p:sldId xmlns:r="http://schemas.openxmlformats.org/officeDocument/2006/relationships" id="258" r:id="R3cb2a0e42b7e4551"/>
    <p:sldId xmlns:r="http://schemas.openxmlformats.org/officeDocument/2006/relationships" id="259" r:id="R88a44b2773dc4787"/>
    <p:sldId xmlns:r="http://schemas.openxmlformats.org/officeDocument/2006/relationships" id="260" r:id="Rcbd17d53da3e4b52"/>
    <p:sldId xmlns:r="http://schemas.openxmlformats.org/officeDocument/2006/relationships" id="261" r:id="Ra99313aa8ae948aa"/>
    <p:sldId xmlns:r="http://schemas.openxmlformats.org/officeDocument/2006/relationships" id="262" r:id="Rb94ecaa8c4574b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332fef14f45cf" /><Relationship Type="http://schemas.openxmlformats.org/officeDocument/2006/relationships/slide" Target="/ppt/slides/slide1.xml" Id="R77e36632408c4a05" /><Relationship Type="http://schemas.openxmlformats.org/officeDocument/2006/relationships/slide" Target="/ppt/slides/slide2.xml" Id="Rb4158c6b32dc437a" /><Relationship Type="http://schemas.openxmlformats.org/officeDocument/2006/relationships/slide" Target="/ppt/slides/slide3.xml" Id="R3cb2a0e42b7e4551" /><Relationship Type="http://schemas.openxmlformats.org/officeDocument/2006/relationships/slide" Target="/ppt/slides/slide4.xml" Id="R88a44b2773dc4787" /><Relationship Type="http://schemas.openxmlformats.org/officeDocument/2006/relationships/slide" Target="/ppt/slides/slide5.xml" Id="Rcbd17d53da3e4b52" /><Relationship Type="http://schemas.openxmlformats.org/officeDocument/2006/relationships/slide" Target="/ppt/slides/slide6.xml" Id="Ra99313aa8ae948aa" /><Relationship Type="http://schemas.openxmlformats.org/officeDocument/2006/relationships/slide" Target="/ppt/slides/slide7.xml" Id="Rb94ecaa8c4574b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f2ca89bf6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04447c1bb44f9" /><Relationship Type="http://schemas.openxmlformats.org/officeDocument/2006/relationships/theme" Target="/ppt/slideMasters/theme/theme1.xml" Id="R3670097f23f5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04447c1bb44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bc269b385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83b38753f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5d97da64d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895827d1a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7fedd407948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85c9935a640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3123c9e940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KROKEN-INVEST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KROKEN-INVEST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−292 444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8 501 581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209 275 786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219 694 980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KROKEN FAMILIESELSKAP AS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KROKEN FAMILIESELSKAP AS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917 876 304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KROKEN-INVEST AS</a:t>
            </a:r>
          </a:p>
        </p:txBody>
      </p:sp>
    </p:spTree>
  </p:cSld>
  <p:clrMapOvr>
    <a:masterClrMapping xmlns:a="http://schemas.openxmlformats.org/drawingml/2006/main"/>
  </p:clrMapOvr>
</p:sld>
</file>