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e459f9624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1dd175e9b41e7"/>
  </p:sldMasterIdLst>
  <p:sldIdLst>
    <p:sldId xmlns:r="http://schemas.openxmlformats.org/officeDocument/2006/relationships" id="256" r:id="Re2fcf00bcea64a10"/>
    <p:sldId xmlns:r="http://schemas.openxmlformats.org/officeDocument/2006/relationships" id="257" r:id="R53184fa82cd445f7"/>
    <p:sldId xmlns:r="http://schemas.openxmlformats.org/officeDocument/2006/relationships" id="258" r:id="R08feb8bfcbfc42d0"/>
    <p:sldId xmlns:r="http://schemas.openxmlformats.org/officeDocument/2006/relationships" id="259" r:id="R8f87919ea547438e"/>
    <p:sldId xmlns:r="http://schemas.openxmlformats.org/officeDocument/2006/relationships" id="260" r:id="Ra1f00df227fa4a6d"/>
    <p:sldId xmlns:r="http://schemas.openxmlformats.org/officeDocument/2006/relationships" id="261" r:id="R3bd84318ed6a4652"/>
    <p:sldId xmlns:r="http://schemas.openxmlformats.org/officeDocument/2006/relationships" id="262" r:id="Rc7d257fa3fc44e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1dd175e9b41e7" /><Relationship Type="http://schemas.openxmlformats.org/officeDocument/2006/relationships/slide" Target="/ppt/slides/slide1.xml" Id="Re2fcf00bcea64a10" /><Relationship Type="http://schemas.openxmlformats.org/officeDocument/2006/relationships/slide" Target="/ppt/slides/slide2.xml" Id="R53184fa82cd445f7" /><Relationship Type="http://schemas.openxmlformats.org/officeDocument/2006/relationships/slide" Target="/ppt/slides/slide3.xml" Id="R08feb8bfcbfc42d0" /><Relationship Type="http://schemas.openxmlformats.org/officeDocument/2006/relationships/slide" Target="/ppt/slides/slide4.xml" Id="R8f87919ea547438e" /><Relationship Type="http://schemas.openxmlformats.org/officeDocument/2006/relationships/slide" Target="/ppt/slides/slide5.xml" Id="Ra1f00df227fa4a6d" /><Relationship Type="http://schemas.openxmlformats.org/officeDocument/2006/relationships/slide" Target="/ppt/slides/slide6.xml" Id="R3bd84318ed6a4652" /><Relationship Type="http://schemas.openxmlformats.org/officeDocument/2006/relationships/slide" Target="/ppt/slides/slide7.xml" Id="Rc7d257fa3fc44e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7d0efd53b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2519a5e3e47ee" /><Relationship Type="http://schemas.openxmlformats.org/officeDocument/2006/relationships/theme" Target="/ppt/slideMasters/theme/theme1.xml" Id="Rf46d6b2c2bf7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2519a5e3e47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f7c68e77b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da7f413cf4f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6e6a5fc03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3ed2e56c1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783512d143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f2b498547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d8247ae4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EIENDOM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17 554 237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