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f92a99b894c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2dd2d777114f7e"/>
  </p:sldMasterIdLst>
  <p:sldIdLst>
    <p:sldId xmlns:r="http://schemas.openxmlformats.org/officeDocument/2006/relationships" id="256" r:id="R7f40e80af0234571"/>
    <p:sldId xmlns:r="http://schemas.openxmlformats.org/officeDocument/2006/relationships" id="257" r:id="R3e953b1fc6884276"/>
    <p:sldId xmlns:r="http://schemas.openxmlformats.org/officeDocument/2006/relationships" id="258" r:id="R822b8516ca2041d2"/>
    <p:sldId xmlns:r="http://schemas.openxmlformats.org/officeDocument/2006/relationships" id="259" r:id="Rfda3aecea43b4aed"/>
    <p:sldId xmlns:r="http://schemas.openxmlformats.org/officeDocument/2006/relationships" id="260" r:id="Rb82aed4dfb194eb6"/>
    <p:sldId xmlns:r="http://schemas.openxmlformats.org/officeDocument/2006/relationships" id="261" r:id="R3c3bf0fc0f66452a"/>
    <p:sldId xmlns:r="http://schemas.openxmlformats.org/officeDocument/2006/relationships" id="262" r:id="R64e6e4705835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2dd2d777114f7e" /><Relationship Type="http://schemas.openxmlformats.org/officeDocument/2006/relationships/slide" Target="/ppt/slides/slide1.xml" Id="R7f40e80af0234571" /><Relationship Type="http://schemas.openxmlformats.org/officeDocument/2006/relationships/slide" Target="/ppt/slides/slide2.xml" Id="R3e953b1fc6884276" /><Relationship Type="http://schemas.openxmlformats.org/officeDocument/2006/relationships/slide" Target="/ppt/slides/slide3.xml" Id="R822b8516ca2041d2" /><Relationship Type="http://schemas.openxmlformats.org/officeDocument/2006/relationships/slide" Target="/ppt/slides/slide4.xml" Id="Rfda3aecea43b4aed" /><Relationship Type="http://schemas.openxmlformats.org/officeDocument/2006/relationships/slide" Target="/ppt/slides/slide5.xml" Id="Rb82aed4dfb194eb6" /><Relationship Type="http://schemas.openxmlformats.org/officeDocument/2006/relationships/slide" Target="/ppt/slides/slide6.xml" Id="R3c3bf0fc0f66452a" /><Relationship Type="http://schemas.openxmlformats.org/officeDocument/2006/relationships/slide" Target="/ppt/slides/slide7.xml" Id="R64e6e4705835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11e3fdce4a49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37ed9e4564afe" /><Relationship Type="http://schemas.openxmlformats.org/officeDocument/2006/relationships/theme" Target="/ppt/slideMasters/theme/theme1.xml" Id="R7ec857d7ac4943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337ed9e4564a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fddb35a6f45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9582151443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83b2730ad4a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c62fd6e1b4f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b8aef934ca4d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e785d86742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76420a41d40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SPIRE &amp; GRO BARNEHAGENE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SPIRE &amp; GRO BARNEHAGENE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3 103 758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510 913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3 340 116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5 600 917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12 001 163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Saturnvegen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3942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917 891 702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SPIRE &amp; GRO BARNEHAGENE AS</a:t>
            </a:r>
          </a:p>
        </p:txBody>
      </p:sp>
    </p:spTree>
  </p:cSld>
  <p:clrMapOvr>
    <a:masterClrMapping xmlns:a="http://schemas.openxmlformats.org/drawingml/2006/main"/>
  </p:clrMapOvr>
</p:sld>
</file>