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76b8b41e1a42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356e88754f458e"/>
  </p:sldMasterIdLst>
  <p:sldIdLst>
    <p:sldId xmlns:r="http://schemas.openxmlformats.org/officeDocument/2006/relationships" id="256" r:id="R0a566d3fd408431d"/>
    <p:sldId xmlns:r="http://schemas.openxmlformats.org/officeDocument/2006/relationships" id="257" r:id="R91c6a577440149fe"/>
    <p:sldId xmlns:r="http://schemas.openxmlformats.org/officeDocument/2006/relationships" id="258" r:id="R7b2f0527cdb54792"/>
    <p:sldId xmlns:r="http://schemas.openxmlformats.org/officeDocument/2006/relationships" id="259" r:id="R0e1e3078d54f44ae"/>
    <p:sldId xmlns:r="http://schemas.openxmlformats.org/officeDocument/2006/relationships" id="260" r:id="Rfa035d9e61f94fc6"/>
    <p:sldId xmlns:r="http://schemas.openxmlformats.org/officeDocument/2006/relationships" id="261" r:id="R8fe83c412775476a"/>
    <p:sldId xmlns:r="http://schemas.openxmlformats.org/officeDocument/2006/relationships" id="262" r:id="R55ad7f29806949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356e88754f458e" /><Relationship Type="http://schemas.openxmlformats.org/officeDocument/2006/relationships/slide" Target="/ppt/slides/slide1.xml" Id="R0a566d3fd408431d" /><Relationship Type="http://schemas.openxmlformats.org/officeDocument/2006/relationships/slide" Target="/ppt/slides/slide2.xml" Id="R91c6a577440149fe" /><Relationship Type="http://schemas.openxmlformats.org/officeDocument/2006/relationships/slide" Target="/ppt/slides/slide3.xml" Id="R7b2f0527cdb54792" /><Relationship Type="http://schemas.openxmlformats.org/officeDocument/2006/relationships/slide" Target="/ppt/slides/slide4.xml" Id="R0e1e3078d54f44ae" /><Relationship Type="http://schemas.openxmlformats.org/officeDocument/2006/relationships/slide" Target="/ppt/slides/slide5.xml" Id="Rfa035d9e61f94fc6" /><Relationship Type="http://schemas.openxmlformats.org/officeDocument/2006/relationships/slide" Target="/ppt/slides/slide6.xml" Id="R8fe83c412775476a" /><Relationship Type="http://schemas.openxmlformats.org/officeDocument/2006/relationships/slide" Target="/ppt/slides/slide7.xml" Id="R55ad7f29806949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725ac6a53f4d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964d8abf9d494c" /><Relationship Type="http://schemas.openxmlformats.org/officeDocument/2006/relationships/theme" Target="/ppt/slideMasters/theme/theme1.xml" Id="Rbcb7d65eff3448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964d8abf9d49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86dff4af8542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48ad51f27d42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369219e4f24f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b29a56e7b943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ac42a522ac47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e4b685aca249d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2fa2770ad43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JARLE BERGS SØNNER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JARLE BERGS SØNNER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BERGS SØNNER INVEST AS ble etablert [år] og holder til i Værøy.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JARLE BERGS SØNNER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JARLE BERGS SØNNER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JARLE BERGS SØNNER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3 711 000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1 811 469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21 073 842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64 310 054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72 182 640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JARLE BERGS SØNNER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BØRRE BERG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BERG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JARLE BERGS SØNNER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Vågen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8063 Værøy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917 893 349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JARLE BERGS SØNNER INVEST AS</a:t>
            </a:r>
          </a:p>
        </p:txBody>
      </p:sp>
    </p:spTree>
  </p:cSld>
  <p:clrMapOvr>
    <a:masterClrMapping xmlns:a="http://schemas.openxmlformats.org/drawingml/2006/main"/>
  </p:clrMapOvr>
</p:sld>
</file>