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849c909c1641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ec0b8b261649b2"/>
  </p:sldMasterIdLst>
  <p:sldIdLst>
    <p:sldId xmlns:r="http://schemas.openxmlformats.org/officeDocument/2006/relationships" id="256" r:id="R71977d4e03cb4b66"/>
    <p:sldId xmlns:r="http://schemas.openxmlformats.org/officeDocument/2006/relationships" id="257" r:id="R3f96f520309c4eaa"/>
    <p:sldId xmlns:r="http://schemas.openxmlformats.org/officeDocument/2006/relationships" id="258" r:id="Rc102cf0929cc4cf3"/>
    <p:sldId xmlns:r="http://schemas.openxmlformats.org/officeDocument/2006/relationships" id="259" r:id="R81ca0c7a59664e59"/>
    <p:sldId xmlns:r="http://schemas.openxmlformats.org/officeDocument/2006/relationships" id="260" r:id="R3435b97108b94412"/>
    <p:sldId xmlns:r="http://schemas.openxmlformats.org/officeDocument/2006/relationships" id="261" r:id="R98c256f4a96c4389"/>
    <p:sldId xmlns:r="http://schemas.openxmlformats.org/officeDocument/2006/relationships" id="262" r:id="R87e86508918049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ec0b8b261649b2" /><Relationship Type="http://schemas.openxmlformats.org/officeDocument/2006/relationships/slide" Target="/ppt/slides/slide1.xml" Id="R71977d4e03cb4b66" /><Relationship Type="http://schemas.openxmlformats.org/officeDocument/2006/relationships/slide" Target="/ppt/slides/slide2.xml" Id="R3f96f520309c4eaa" /><Relationship Type="http://schemas.openxmlformats.org/officeDocument/2006/relationships/slide" Target="/ppt/slides/slide3.xml" Id="Rc102cf0929cc4cf3" /><Relationship Type="http://schemas.openxmlformats.org/officeDocument/2006/relationships/slide" Target="/ppt/slides/slide4.xml" Id="R81ca0c7a59664e59" /><Relationship Type="http://schemas.openxmlformats.org/officeDocument/2006/relationships/slide" Target="/ppt/slides/slide5.xml" Id="R3435b97108b94412" /><Relationship Type="http://schemas.openxmlformats.org/officeDocument/2006/relationships/slide" Target="/ppt/slides/slide6.xml" Id="R98c256f4a96c4389" /><Relationship Type="http://schemas.openxmlformats.org/officeDocument/2006/relationships/slide" Target="/ppt/slides/slide7.xml" Id="R87e86508918049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cf7237f104c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e0d44bb58424b" /><Relationship Type="http://schemas.openxmlformats.org/officeDocument/2006/relationships/theme" Target="/ppt/slideMasters/theme/theme1.xml" Id="R5d437bec3d9747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ae0d44bb5842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b082d153a4a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3dda3cd824b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18511eb124b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946734aa044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336f7eede46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b29fe26814f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aeb67f65c43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JOCOJACOBS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JOCOJACOBS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−209 782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−620 806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JOACHIM THUESTAD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Jørnstadveien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918 043 721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