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3b258ce8c84d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a23e23a4a64467"/>
  </p:sldMasterIdLst>
  <p:sldIdLst>
    <p:sldId xmlns:r="http://schemas.openxmlformats.org/officeDocument/2006/relationships" id="256" r:id="R32c28a264def4b2a"/>
    <p:sldId xmlns:r="http://schemas.openxmlformats.org/officeDocument/2006/relationships" id="257" r:id="Rd95ada2ef63042fc"/>
    <p:sldId xmlns:r="http://schemas.openxmlformats.org/officeDocument/2006/relationships" id="258" r:id="R656f934813a64944"/>
    <p:sldId xmlns:r="http://schemas.openxmlformats.org/officeDocument/2006/relationships" id="259" r:id="R35b9ca6e258a4e28"/>
    <p:sldId xmlns:r="http://schemas.openxmlformats.org/officeDocument/2006/relationships" id="260" r:id="R89589fe39c1f4813"/>
    <p:sldId xmlns:r="http://schemas.openxmlformats.org/officeDocument/2006/relationships" id="261" r:id="R2d186ed7a1fc4f16"/>
    <p:sldId xmlns:r="http://schemas.openxmlformats.org/officeDocument/2006/relationships" id="262" r:id="R976abd753b8843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a23e23a4a64467" /><Relationship Type="http://schemas.openxmlformats.org/officeDocument/2006/relationships/slide" Target="/ppt/slides/slide1.xml" Id="R32c28a264def4b2a" /><Relationship Type="http://schemas.openxmlformats.org/officeDocument/2006/relationships/slide" Target="/ppt/slides/slide2.xml" Id="Rd95ada2ef63042fc" /><Relationship Type="http://schemas.openxmlformats.org/officeDocument/2006/relationships/slide" Target="/ppt/slides/slide3.xml" Id="R656f934813a64944" /><Relationship Type="http://schemas.openxmlformats.org/officeDocument/2006/relationships/slide" Target="/ppt/slides/slide4.xml" Id="R35b9ca6e258a4e28" /><Relationship Type="http://schemas.openxmlformats.org/officeDocument/2006/relationships/slide" Target="/ppt/slides/slide5.xml" Id="R89589fe39c1f4813" /><Relationship Type="http://schemas.openxmlformats.org/officeDocument/2006/relationships/slide" Target="/ppt/slides/slide6.xml" Id="R2d186ed7a1fc4f16" /><Relationship Type="http://schemas.openxmlformats.org/officeDocument/2006/relationships/slide" Target="/ppt/slides/slide7.xml" Id="R976abd753b8843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67cf37c5d4d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ba3254d484190" /><Relationship Type="http://schemas.openxmlformats.org/officeDocument/2006/relationships/theme" Target="/ppt/slideMasters/theme/theme1.xml" Id="R715fecc3e6ab40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2ba3254d4841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733d415c74e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fdce869914a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c7c30a4fa41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f88fcffcb4f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17abf81f949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306d752a143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bd4d236dc40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GLENN DØVIK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 DØVIK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9 889 418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9 986 555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DØVIK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Venstøphøgda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3721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