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131320234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4136004394499b"/>
  </p:sldMasterIdLst>
  <p:sldIdLst>
    <p:sldId xmlns:r="http://schemas.openxmlformats.org/officeDocument/2006/relationships" id="256" r:id="Rcd37eab32a334399"/>
    <p:sldId xmlns:r="http://schemas.openxmlformats.org/officeDocument/2006/relationships" id="257" r:id="R817cbcca640c4552"/>
    <p:sldId xmlns:r="http://schemas.openxmlformats.org/officeDocument/2006/relationships" id="258" r:id="Rfd4da889a47a41c5"/>
    <p:sldId xmlns:r="http://schemas.openxmlformats.org/officeDocument/2006/relationships" id="259" r:id="R5d36c6b32a554ef7"/>
    <p:sldId xmlns:r="http://schemas.openxmlformats.org/officeDocument/2006/relationships" id="260" r:id="R761e714ddfc145e4"/>
    <p:sldId xmlns:r="http://schemas.openxmlformats.org/officeDocument/2006/relationships" id="261" r:id="R5f0f62f7631d4cfd"/>
    <p:sldId xmlns:r="http://schemas.openxmlformats.org/officeDocument/2006/relationships" id="262" r:id="Rf8658a6bb7db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136004394499b" /><Relationship Type="http://schemas.openxmlformats.org/officeDocument/2006/relationships/slide" Target="/ppt/slides/slide1.xml" Id="Rcd37eab32a334399" /><Relationship Type="http://schemas.openxmlformats.org/officeDocument/2006/relationships/slide" Target="/ppt/slides/slide2.xml" Id="R817cbcca640c4552" /><Relationship Type="http://schemas.openxmlformats.org/officeDocument/2006/relationships/slide" Target="/ppt/slides/slide3.xml" Id="Rfd4da889a47a41c5" /><Relationship Type="http://schemas.openxmlformats.org/officeDocument/2006/relationships/slide" Target="/ppt/slides/slide4.xml" Id="R5d36c6b32a554ef7" /><Relationship Type="http://schemas.openxmlformats.org/officeDocument/2006/relationships/slide" Target="/ppt/slides/slide5.xml" Id="R761e714ddfc145e4" /><Relationship Type="http://schemas.openxmlformats.org/officeDocument/2006/relationships/slide" Target="/ppt/slides/slide6.xml" Id="R5f0f62f7631d4cfd" /><Relationship Type="http://schemas.openxmlformats.org/officeDocument/2006/relationships/slide" Target="/ppt/slides/slide7.xml" Id="Rf8658a6bb7db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fb149d264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09a59b61149b5" /><Relationship Type="http://schemas.openxmlformats.org/officeDocument/2006/relationships/theme" Target="/ppt/slideMasters/theme/theme1.xml" Id="R0c0b2085c4a0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09a59b611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c3df70ea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3241939d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5e246ca4c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3fedf9673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72719c3b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dacc8c1b9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17a01e6a4c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MSF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6 100 599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21 879 071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ERIK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MARCUS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CLAUS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MSF HOLDING AS</a:t>
            </a:r>
          </a:p>
        </p:txBody>
      </p:sp>
    </p:spTree>
  </p:cSld>
  <p:clrMapOvr>
    <a:masterClrMapping xmlns:a="http://schemas.openxmlformats.org/drawingml/2006/main"/>
  </p:clrMapOvr>
</p:sld>
</file>