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5faf0d038f4e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36ab0e69ba40ce"/>
  </p:sldMasterIdLst>
  <p:sldIdLst>
    <p:sldId xmlns:r="http://schemas.openxmlformats.org/officeDocument/2006/relationships" id="256" r:id="R3b52066c68424951"/>
    <p:sldId xmlns:r="http://schemas.openxmlformats.org/officeDocument/2006/relationships" id="257" r:id="R12e1ab1221ac451f"/>
    <p:sldId xmlns:r="http://schemas.openxmlformats.org/officeDocument/2006/relationships" id="258" r:id="R3bf861da6d2d413b"/>
    <p:sldId xmlns:r="http://schemas.openxmlformats.org/officeDocument/2006/relationships" id="259" r:id="R1026564f476e4079"/>
    <p:sldId xmlns:r="http://schemas.openxmlformats.org/officeDocument/2006/relationships" id="260" r:id="Rddffc17c405c4a00"/>
    <p:sldId xmlns:r="http://schemas.openxmlformats.org/officeDocument/2006/relationships" id="261" r:id="R2587e99415e94be8"/>
    <p:sldId xmlns:r="http://schemas.openxmlformats.org/officeDocument/2006/relationships" id="262" r:id="R042d9cc45dee48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36ab0e69ba40ce" /><Relationship Type="http://schemas.openxmlformats.org/officeDocument/2006/relationships/slide" Target="/ppt/slides/slide1.xml" Id="R3b52066c68424951" /><Relationship Type="http://schemas.openxmlformats.org/officeDocument/2006/relationships/slide" Target="/ppt/slides/slide2.xml" Id="R12e1ab1221ac451f" /><Relationship Type="http://schemas.openxmlformats.org/officeDocument/2006/relationships/slide" Target="/ppt/slides/slide3.xml" Id="R3bf861da6d2d413b" /><Relationship Type="http://schemas.openxmlformats.org/officeDocument/2006/relationships/slide" Target="/ppt/slides/slide4.xml" Id="R1026564f476e4079" /><Relationship Type="http://schemas.openxmlformats.org/officeDocument/2006/relationships/slide" Target="/ppt/slides/slide5.xml" Id="Rddffc17c405c4a00" /><Relationship Type="http://schemas.openxmlformats.org/officeDocument/2006/relationships/slide" Target="/ppt/slides/slide6.xml" Id="R2587e99415e94be8" /><Relationship Type="http://schemas.openxmlformats.org/officeDocument/2006/relationships/slide" Target="/ppt/slides/slide7.xml" Id="R042d9cc45dee48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46df31b67b45e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d399e8176f4e54" /><Relationship Type="http://schemas.openxmlformats.org/officeDocument/2006/relationships/theme" Target="/ppt/slideMasters/theme/theme1.xml" Id="R11ff54dd1a2b4d0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d399e8176f4e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e1ed4c090245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7d74e9bb2f4e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57035f7cab4c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ee9f2f9b0f4b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41dd6980794bd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ca5d16f0134d6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e2242520754c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ALLERGODT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ALLERGODT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ALLERGODT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ALLERGODT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ALLERGODT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ALLERGODT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863 012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429 907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699 246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2 493 201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3 317 778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ALLERGODT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ALLERGODT ESPEN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ALLERGODT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Espen Allergodt, Thomas Heftyes gate 54B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918 056 521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ALLERGODT HOLDING AS</a:t>
            </a:r>
          </a:p>
        </p:txBody>
      </p:sp>
    </p:spTree>
  </p:cSld>
  <p:clrMapOvr>
    <a:masterClrMapping xmlns:a="http://schemas.openxmlformats.org/drawingml/2006/main"/>
  </p:clrMapOvr>
</p:sld>
</file>