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bb843aabd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916414b69c4dd2"/>
  </p:sldMasterIdLst>
  <p:sldIdLst>
    <p:sldId xmlns:r="http://schemas.openxmlformats.org/officeDocument/2006/relationships" id="256" r:id="R43f89960a8ff4814"/>
    <p:sldId xmlns:r="http://schemas.openxmlformats.org/officeDocument/2006/relationships" id="257" r:id="R8b7fcac944eb44b6"/>
    <p:sldId xmlns:r="http://schemas.openxmlformats.org/officeDocument/2006/relationships" id="258" r:id="R85cbc58a019e4b86"/>
    <p:sldId xmlns:r="http://schemas.openxmlformats.org/officeDocument/2006/relationships" id="259" r:id="Rca2d5a5d28fa4b73"/>
    <p:sldId xmlns:r="http://schemas.openxmlformats.org/officeDocument/2006/relationships" id="260" r:id="Rc4423e2c1a824156"/>
    <p:sldId xmlns:r="http://schemas.openxmlformats.org/officeDocument/2006/relationships" id="261" r:id="R7f17ca4a038b4fb9"/>
    <p:sldId xmlns:r="http://schemas.openxmlformats.org/officeDocument/2006/relationships" id="262" r:id="R7258aacf07af4b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16414b69c4dd2" /><Relationship Type="http://schemas.openxmlformats.org/officeDocument/2006/relationships/slide" Target="/ppt/slides/slide1.xml" Id="R43f89960a8ff4814" /><Relationship Type="http://schemas.openxmlformats.org/officeDocument/2006/relationships/slide" Target="/ppt/slides/slide2.xml" Id="R8b7fcac944eb44b6" /><Relationship Type="http://schemas.openxmlformats.org/officeDocument/2006/relationships/slide" Target="/ppt/slides/slide3.xml" Id="R85cbc58a019e4b86" /><Relationship Type="http://schemas.openxmlformats.org/officeDocument/2006/relationships/slide" Target="/ppt/slides/slide4.xml" Id="Rca2d5a5d28fa4b73" /><Relationship Type="http://schemas.openxmlformats.org/officeDocument/2006/relationships/slide" Target="/ppt/slides/slide5.xml" Id="Rc4423e2c1a824156" /><Relationship Type="http://schemas.openxmlformats.org/officeDocument/2006/relationships/slide" Target="/ppt/slides/slide6.xml" Id="R7f17ca4a038b4fb9" /><Relationship Type="http://schemas.openxmlformats.org/officeDocument/2006/relationships/slide" Target="/ppt/slides/slide7.xml" Id="R7258aacf07af4b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b8ca405d54e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88dec1683411e" /><Relationship Type="http://schemas.openxmlformats.org/officeDocument/2006/relationships/theme" Target="/ppt/slideMasters/theme/theme1.xml" Id="Rd03da08858ad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88dec1683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0704c9980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f2f1109fd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79bd35ca3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130b3bba0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31b4499441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246381b36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f1b527d9441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D20 LOKALER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D20 LOKALER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268 416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336 621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G.R. RUDSAR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Eigil Rudsar, Nedre Åsenvei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3215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eigilrudsar@gmail.com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918 098 992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D20 LOKALER AS</a:t>
            </a:r>
          </a:p>
        </p:txBody>
      </p:sp>
    </p:spTree>
  </p:cSld>
  <p:clrMapOvr>
    <a:masterClrMapping xmlns:a="http://schemas.openxmlformats.org/drawingml/2006/main"/>
  </p:clrMapOvr>
</p:sld>
</file>