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9abd413dbe48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9e998a85544fd0"/>
  </p:sldMasterIdLst>
  <p:sldIdLst>
    <p:sldId xmlns:r="http://schemas.openxmlformats.org/officeDocument/2006/relationships" id="256" r:id="R585a0ec0e1664388"/>
    <p:sldId xmlns:r="http://schemas.openxmlformats.org/officeDocument/2006/relationships" id="257" r:id="R9cea3468cb0a4897"/>
    <p:sldId xmlns:r="http://schemas.openxmlformats.org/officeDocument/2006/relationships" id="258" r:id="R13dbf32d768342a4"/>
    <p:sldId xmlns:r="http://schemas.openxmlformats.org/officeDocument/2006/relationships" id="259" r:id="R57a7faadfc4947e5"/>
    <p:sldId xmlns:r="http://schemas.openxmlformats.org/officeDocument/2006/relationships" id="260" r:id="R764f87f75cea41da"/>
    <p:sldId xmlns:r="http://schemas.openxmlformats.org/officeDocument/2006/relationships" id="261" r:id="Rff1401a99db849b8"/>
    <p:sldId xmlns:r="http://schemas.openxmlformats.org/officeDocument/2006/relationships" id="262" r:id="R0961026f22934d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9e998a85544fd0" /><Relationship Type="http://schemas.openxmlformats.org/officeDocument/2006/relationships/slide" Target="/ppt/slides/slide1.xml" Id="R585a0ec0e1664388" /><Relationship Type="http://schemas.openxmlformats.org/officeDocument/2006/relationships/slide" Target="/ppt/slides/slide2.xml" Id="R9cea3468cb0a4897" /><Relationship Type="http://schemas.openxmlformats.org/officeDocument/2006/relationships/slide" Target="/ppt/slides/slide3.xml" Id="R13dbf32d768342a4" /><Relationship Type="http://schemas.openxmlformats.org/officeDocument/2006/relationships/slide" Target="/ppt/slides/slide4.xml" Id="R57a7faadfc4947e5" /><Relationship Type="http://schemas.openxmlformats.org/officeDocument/2006/relationships/slide" Target="/ppt/slides/slide5.xml" Id="R764f87f75cea41da" /><Relationship Type="http://schemas.openxmlformats.org/officeDocument/2006/relationships/slide" Target="/ppt/slides/slide6.xml" Id="Rff1401a99db849b8" /><Relationship Type="http://schemas.openxmlformats.org/officeDocument/2006/relationships/slide" Target="/ppt/slides/slide7.xml" Id="R0961026f22934d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07b6ebd2d40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462e539764353" /><Relationship Type="http://schemas.openxmlformats.org/officeDocument/2006/relationships/theme" Target="/ppt/slideMasters/theme/theme1.xml" Id="Rcc88c8cc0be04d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a462e5397643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788b7351c4c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8672a22d044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4adbbbb1e4c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1e86810b143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09e833e9b4c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dcac0cc0d4c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5fef0377048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CAMANI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CAMANI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SELING BENGT CARL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Lensmann Hiorths allé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