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95de959840b4e9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ba45e83c577443c"/>
  </p:sldMasterIdLst>
  <p:sldIdLst>
    <p:sldId xmlns:r="http://schemas.openxmlformats.org/officeDocument/2006/relationships" id="256" r:id="R53a41e43e1b441ae"/>
    <p:sldId xmlns:r="http://schemas.openxmlformats.org/officeDocument/2006/relationships" id="257" r:id="Rc47cf3019e294155"/>
    <p:sldId xmlns:r="http://schemas.openxmlformats.org/officeDocument/2006/relationships" id="258" r:id="Rd8c44f64e8bf41ef"/>
    <p:sldId xmlns:r="http://schemas.openxmlformats.org/officeDocument/2006/relationships" id="259" r:id="Rdfa1864ea9f74ee1"/>
    <p:sldId xmlns:r="http://schemas.openxmlformats.org/officeDocument/2006/relationships" id="260" r:id="Re3adb5161260428b"/>
    <p:sldId xmlns:r="http://schemas.openxmlformats.org/officeDocument/2006/relationships" id="261" r:id="R8c673a34df8c4f6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a45e83c577443c" /><Relationship Type="http://schemas.openxmlformats.org/officeDocument/2006/relationships/slide" Target="/ppt/slides/slide1.xml" Id="R53a41e43e1b441ae" /><Relationship Type="http://schemas.openxmlformats.org/officeDocument/2006/relationships/slide" Target="/ppt/slides/slide2.xml" Id="Rc47cf3019e294155" /><Relationship Type="http://schemas.openxmlformats.org/officeDocument/2006/relationships/slide" Target="/ppt/slides/slide3.xml" Id="Rd8c44f64e8bf41ef" /><Relationship Type="http://schemas.openxmlformats.org/officeDocument/2006/relationships/slide" Target="/ppt/slides/slide4.xml" Id="Rdfa1864ea9f74ee1" /><Relationship Type="http://schemas.openxmlformats.org/officeDocument/2006/relationships/slide" Target="/ppt/slides/slide5.xml" Id="Re3adb5161260428b" /><Relationship Type="http://schemas.openxmlformats.org/officeDocument/2006/relationships/slide" Target="/ppt/slides/slide6.xml" Id="R8c673a34df8c4f6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968bcb1c5f467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04fad4c66c4819" /><Relationship Type="http://schemas.openxmlformats.org/officeDocument/2006/relationships/theme" Target="/ppt/slideMasters/theme/theme1.xml" Id="R6c0d8efe28bb4b2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a04fad4c66c481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2d2e881ab8489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441ac5b4bf4c9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14c4b1f53e465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e08302907a4a5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323c7dc5e346a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3fcc7b05bb464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NILAND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NILAND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65 080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−10 028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−10 028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−6 382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52 114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918 145 508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NILAND AS</a:t>
            </a:r>
          </a:p>
        </p:txBody>
      </p:sp>
    </p:spTree>
  </p:cSld>
  <p:clrMapOvr>
    <a:masterClrMapping xmlns:a="http://schemas.openxmlformats.org/drawingml/2006/main"/>
  </p:clrMapOvr>
</p:sld>
</file>