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a8e42998fa40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e89ba0d8784dd0"/>
  </p:sldMasterIdLst>
  <p:sldIdLst>
    <p:sldId xmlns:r="http://schemas.openxmlformats.org/officeDocument/2006/relationships" id="256" r:id="Rd05e1d41531c4ae9"/>
    <p:sldId xmlns:r="http://schemas.openxmlformats.org/officeDocument/2006/relationships" id="257" r:id="R3f88810489f44e99"/>
    <p:sldId xmlns:r="http://schemas.openxmlformats.org/officeDocument/2006/relationships" id="258" r:id="R815f16bfaefe46e1"/>
    <p:sldId xmlns:r="http://schemas.openxmlformats.org/officeDocument/2006/relationships" id="259" r:id="Rd95458abf4414605"/>
    <p:sldId xmlns:r="http://schemas.openxmlformats.org/officeDocument/2006/relationships" id="260" r:id="R3b22996ec8664c10"/>
    <p:sldId xmlns:r="http://schemas.openxmlformats.org/officeDocument/2006/relationships" id="261" r:id="R5bc9fcbd00e14214"/>
    <p:sldId xmlns:r="http://schemas.openxmlformats.org/officeDocument/2006/relationships" id="262" r:id="R6e4a27648f6948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89ba0d8784dd0" /><Relationship Type="http://schemas.openxmlformats.org/officeDocument/2006/relationships/slide" Target="/ppt/slides/slide1.xml" Id="Rd05e1d41531c4ae9" /><Relationship Type="http://schemas.openxmlformats.org/officeDocument/2006/relationships/slide" Target="/ppt/slides/slide2.xml" Id="R3f88810489f44e99" /><Relationship Type="http://schemas.openxmlformats.org/officeDocument/2006/relationships/slide" Target="/ppt/slides/slide3.xml" Id="R815f16bfaefe46e1" /><Relationship Type="http://schemas.openxmlformats.org/officeDocument/2006/relationships/slide" Target="/ppt/slides/slide4.xml" Id="Rd95458abf4414605" /><Relationship Type="http://schemas.openxmlformats.org/officeDocument/2006/relationships/slide" Target="/ppt/slides/slide5.xml" Id="R3b22996ec8664c10" /><Relationship Type="http://schemas.openxmlformats.org/officeDocument/2006/relationships/slide" Target="/ppt/slides/slide6.xml" Id="R5bc9fcbd00e14214" /><Relationship Type="http://schemas.openxmlformats.org/officeDocument/2006/relationships/slide" Target="/ppt/slides/slide7.xml" Id="R6e4a27648f6948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43fe22f1604b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4b70b4c754383" /><Relationship Type="http://schemas.openxmlformats.org/officeDocument/2006/relationships/theme" Target="/ppt/slideMasters/theme/theme1.xml" Id="Rb0772668780c48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64b70b4c7543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a8f6c17f24e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570b06ec44a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16e2ca92c49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a2253a0274f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a110f0f9142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970557ab048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b74254a6b40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V.A.S.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V.A.S.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V.A.S. HOLDING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V.A.S.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V.A.S.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V.A.S.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4 561 911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4 572 739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V.A.S.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SØRGÅRD VANJA ANNIE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V.A.S.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Storåkeren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9411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918 153 047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V.A.S. HOLDING AS</a:t>
            </a:r>
          </a:p>
        </p:txBody>
      </p:sp>
    </p:spTree>
  </p:cSld>
  <p:clrMapOvr>
    <a:masterClrMapping xmlns:a="http://schemas.openxmlformats.org/drawingml/2006/main"/>
  </p:clrMapOvr>
</p:sld>
</file>