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91386cf70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8677a3b39443f"/>
  </p:sldMasterIdLst>
  <p:sldIdLst>
    <p:sldId xmlns:r="http://schemas.openxmlformats.org/officeDocument/2006/relationships" id="256" r:id="Ra0b2b4e66cfc4f09"/>
    <p:sldId xmlns:r="http://schemas.openxmlformats.org/officeDocument/2006/relationships" id="257" r:id="R941c86a32dde4abb"/>
    <p:sldId xmlns:r="http://schemas.openxmlformats.org/officeDocument/2006/relationships" id="258" r:id="R5fc41c967e094b93"/>
    <p:sldId xmlns:r="http://schemas.openxmlformats.org/officeDocument/2006/relationships" id="259" r:id="Rc0de39bd6c50450e"/>
    <p:sldId xmlns:r="http://schemas.openxmlformats.org/officeDocument/2006/relationships" id="260" r:id="R12cf5eef5f854166"/>
    <p:sldId xmlns:r="http://schemas.openxmlformats.org/officeDocument/2006/relationships" id="261" r:id="R7a8f6f7e537e4c07"/>
    <p:sldId xmlns:r="http://schemas.openxmlformats.org/officeDocument/2006/relationships" id="262" r:id="Ra13af45b711e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8677a3b39443f" /><Relationship Type="http://schemas.openxmlformats.org/officeDocument/2006/relationships/slide" Target="/ppt/slides/slide1.xml" Id="Ra0b2b4e66cfc4f09" /><Relationship Type="http://schemas.openxmlformats.org/officeDocument/2006/relationships/slide" Target="/ppt/slides/slide2.xml" Id="R941c86a32dde4abb" /><Relationship Type="http://schemas.openxmlformats.org/officeDocument/2006/relationships/slide" Target="/ppt/slides/slide3.xml" Id="R5fc41c967e094b93" /><Relationship Type="http://schemas.openxmlformats.org/officeDocument/2006/relationships/slide" Target="/ppt/slides/slide4.xml" Id="Rc0de39bd6c50450e" /><Relationship Type="http://schemas.openxmlformats.org/officeDocument/2006/relationships/slide" Target="/ppt/slides/slide5.xml" Id="R12cf5eef5f854166" /><Relationship Type="http://schemas.openxmlformats.org/officeDocument/2006/relationships/slide" Target="/ppt/slides/slide6.xml" Id="R7a8f6f7e537e4c07" /><Relationship Type="http://schemas.openxmlformats.org/officeDocument/2006/relationships/slide" Target="/ppt/slides/slide7.xml" Id="Ra13af45b711e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ecd7a1e2b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94b1139e4dda" /><Relationship Type="http://schemas.openxmlformats.org/officeDocument/2006/relationships/theme" Target="/ppt/slideMasters/theme/theme1.xml" Id="Rd73bf046ffb8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094b1139e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2759bab4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25937e19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1a9ba7a2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4b2bffba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5839e1e9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db3baf72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0ec28598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SUNAYL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SUNAYL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IRIS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JAN MAGNAR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Magnar Gundersen, Holteveien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