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d0489542e44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0d9a9f0c141f3"/>
  </p:sldMasterIdLst>
  <p:sldIdLst>
    <p:sldId xmlns:r="http://schemas.openxmlformats.org/officeDocument/2006/relationships" id="256" r:id="Rdff56867abfd4a55"/>
    <p:sldId xmlns:r="http://schemas.openxmlformats.org/officeDocument/2006/relationships" id="257" r:id="R789a49b1958e40e6"/>
    <p:sldId xmlns:r="http://schemas.openxmlformats.org/officeDocument/2006/relationships" id="258" r:id="R04e8cc9ea67c4bc9"/>
    <p:sldId xmlns:r="http://schemas.openxmlformats.org/officeDocument/2006/relationships" id="259" r:id="R864811eeed464fc1"/>
    <p:sldId xmlns:r="http://schemas.openxmlformats.org/officeDocument/2006/relationships" id="260" r:id="R8009ce911bf44a77"/>
    <p:sldId xmlns:r="http://schemas.openxmlformats.org/officeDocument/2006/relationships" id="261" r:id="R533bf143e5c8495f"/>
    <p:sldId xmlns:r="http://schemas.openxmlformats.org/officeDocument/2006/relationships" id="262" r:id="R31df3dc3230f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0d9a9f0c141f3" /><Relationship Type="http://schemas.openxmlformats.org/officeDocument/2006/relationships/slide" Target="/ppt/slides/slide1.xml" Id="Rdff56867abfd4a55" /><Relationship Type="http://schemas.openxmlformats.org/officeDocument/2006/relationships/slide" Target="/ppt/slides/slide2.xml" Id="R789a49b1958e40e6" /><Relationship Type="http://schemas.openxmlformats.org/officeDocument/2006/relationships/slide" Target="/ppt/slides/slide3.xml" Id="R04e8cc9ea67c4bc9" /><Relationship Type="http://schemas.openxmlformats.org/officeDocument/2006/relationships/slide" Target="/ppt/slides/slide4.xml" Id="R864811eeed464fc1" /><Relationship Type="http://schemas.openxmlformats.org/officeDocument/2006/relationships/slide" Target="/ppt/slides/slide5.xml" Id="R8009ce911bf44a77" /><Relationship Type="http://schemas.openxmlformats.org/officeDocument/2006/relationships/slide" Target="/ppt/slides/slide6.xml" Id="R533bf143e5c8495f" /><Relationship Type="http://schemas.openxmlformats.org/officeDocument/2006/relationships/slide" Target="/ppt/slides/slide7.xml" Id="R31df3dc3230f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9af7b3b1447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0d9b1e85c423a" /><Relationship Type="http://schemas.openxmlformats.org/officeDocument/2006/relationships/theme" Target="/ppt/slideMasters/theme/theme1.xml" Id="R164259b94b7345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c0d9b1e85c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2dcf8ac9e47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b6a629e2444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59dd38ad5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95df1528e4b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89025e7bf44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4a35fb4ef47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34e0c328e43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