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e642f7b7347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990d65aa6d4589"/>
  </p:sldMasterIdLst>
  <p:sldIdLst>
    <p:sldId xmlns:r="http://schemas.openxmlformats.org/officeDocument/2006/relationships" id="256" r:id="R0ae9259047514102"/>
    <p:sldId xmlns:r="http://schemas.openxmlformats.org/officeDocument/2006/relationships" id="257" r:id="R3d2f6ba77c1b449d"/>
    <p:sldId xmlns:r="http://schemas.openxmlformats.org/officeDocument/2006/relationships" id="258" r:id="R1420b0ed94924d75"/>
    <p:sldId xmlns:r="http://schemas.openxmlformats.org/officeDocument/2006/relationships" id="259" r:id="R5c7e062c2dcf42bd"/>
    <p:sldId xmlns:r="http://schemas.openxmlformats.org/officeDocument/2006/relationships" id="260" r:id="R4f7c29d9374a4812"/>
    <p:sldId xmlns:r="http://schemas.openxmlformats.org/officeDocument/2006/relationships" id="261" r:id="R4b187dd72a8b469f"/>
    <p:sldId xmlns:r="http://schemas.openxmlformats.org/officeDocument/2006/relationships" id="262" r:id="R85d339d75928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90d65aa6d4589" /><Relationship Type="http://schemas.openxmlformats.org/officeDocument/2006/relationships/slide" Target="/ppt/slides/slide1.xml" Id="R0ae9259047514102" /><Relationship Type="http://schemas.openxmlformats.org/officeDocument/2006/relationships/slide" Target="/ppt/slides/slide2.xml" Id="R3d2f6ba77c1b449d" /><Relationship Type="http://schemas.openxmlformats.org/officeDocument/2006/relationships/slide" Target="/ppt/slides/slide3.xml" Id="R1420b0ed94924d75" /><Relationship Type="http://schemas.openxmlformats.org/officeDocument/2006/relationships/slide" Target="/ppt/slides/slide4.xml" Id="R5c7e062c2dcf42bd" /><Relationship Type="http://schemas.openxmlformats.org/officeDocument/2006/relationships/slide" Target="/ppt/slides/slide5.xml" Id="R4f7c29d9374a4812" /><Relationship Type="http://schemas.openxmlformats.org/officeDocument/2006/relationships/slide" Target="/ppt/slides/slide6.xml" Id="R4b187dd72a8b469f" /><Relationship Type="http://schemas.openxmlformats.org/officeDocument/2006/relationships/slide" Target="/ppt/slides/slide7.xml" Id="R85d339d75928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b06f946c2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a03eb11e44592" /><Relationship Type="http://schemas.openxmlformats.org/officeDocument/2006/relationships/theme" Target="/ppt/slideMasters/theme/theme1.xml" Id="R58623cab6f8645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8a03eb11e445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5e6fbbfa0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4ee8c0b645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838864039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3d67d3c19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6a392727441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1eb764127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81220ac14f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