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a52b498dd774cc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e77d211c024422c"/>
  </p:sldMasterIdLst>
  <p:sldIdLst>
    <p:sldId xmlns:r="http://schemas.openxmlformats.org/officeDocument/2006/relationships" id="256" r:id="R5554648fe03d4bde"/>
    <p:sldId xmlns:r="http://schemas.openxmlformats.org/officeDocument/2006/relationships" id="257" r:id="Rcab282414d51459e"/>
    <p:sldId xmlns:r="http://schemas.openxmlformats.org/officeDocument/2006/relationships" id="258" r:id="R76d6601b5ba348e6"/>
    <p:sldId xmlns:r="http://schemas.openxmlformats.org/officeDocument/2006/relationships" id="259" r:id="Rae18def52ee1441a"/>
    <p:sldId xmlns:r="http://schemas.openxmlformats.org/officeDocument/2006/relationships" id="260" r:id="R4b0bbaf2af084672"/>
    <p:sldId xmlns:r="http://schemas.openxmlformats.org/officeDocument/2006/relationships" id="261" r:id="R4756287b8d174e3b"/>
    <p:sldId xmlns:r="http://schemas.openxmlformats.org/officeDocument/2006/relationships" id="262" r:id="R0c2566bb6be1451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e77d211c024422c" /><Relationship Type="http://schemas.openxmlformats.org/officeDocument/2006/relationships/slide" Target="/ppt/slides/slide1.xml" Id="R5554648fe03d4bde" /><Relationship Type="http://schemas.openxmlformats.org/officeDocument/2006/relationships/slide" Target="/ppt/slides/slide2.xml" Id="Rcab282414d51459e" /><Relationship Type="http://schemas.openxmlformats.org/officeDocument/2006/relationships/slide" Target="/ppt/slides/slide3.xml" Id="R76d6601b5ba348e6" /><Relationship Type="http://schemas.openxmlformats.org/officeDocument/2006/relationships/slide" Target="/ppt/slides/slide4.xml" Id="Rae18def52ee1441a" /><Relationship Type="http://schemas.openxmlformats.org/officeDocument/2006/relationships/slide" Target="/ppt/slides/slide5.xml" Id="R4b0bbaf2af084672" /><Relationship Type="http://schemas.openxmlformats.org/officeDocument/2006/relationships/slide" Target="/ppt/slides/slide6.xml" Id="R4756287b8d174e3b" /><Relationship Type="http://schemas.openxmlformats.org/officeDocument/2006/relationships/slide" Target="/ppt/slides/slide7.xml" Id="R0c2566bb6be1451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ef076bc5d8d426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f5d90e4afe4cd9" /><Relationship Type="http://schemas.openxmlformats.org/officeDocument/2006/relationships/theme" Target="/ppt/slideMasters/theme/theme1.xml" Id="R6ff651be9cb44cc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9f5d90e4afe4cd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e1c9afc1a3472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468318d8f0420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97bc813e52497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9189888a9e42e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a6dd1a8e9d401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8f1b847ff246c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ab7b1ca1cb4ff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FUNNY BONE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FUNNY BONE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FUNNY BONE HOLDING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FUNNY BONE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FUNNY BONE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FUNNY BONE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−13 530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−4 774 850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185 253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337 109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FUNNY BONE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MARTINSEN JENS AMDAHL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FUNNY BONE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657 Office Space, Fredensborgveien 22G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0177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918 322 639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FUNNY BONE HOLDING AS</a:t>
            </a:r>
          </a:p>
        </p:txBody>
      </p:sp>
    </p:spTree>
  </p:cSld>
  <p:clrMapOvr>
    <a:masterClrMapping xmlns:a="http://schemas.openxmlformats.org/drawingml/2006/main"/>
  </p:clrMapOvr>
</p:sld>
</file>