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72efb807ee4d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c3e88eb1d44a32"/>
  </p:sldMasterIdLst>
  <p:sldIdLst>
    <p:sldId xmlns:r="http://schemas.openxmlformats.org/officeDocument/2006/relationships" id="256" r:id="R9bd2e520302a4910"/>
    <p:sldId xmlns:r="http://schemas.openxmlformats.org/officeDocument/2006/relationships" id="257" r:id="R2e35c5cd1d5c4e81"/>
    <p:sldId xmlns:r="http://schemas.openxmlformats.org/officeDocument/2006/relationships" id="258" r:id="R0123c87b8b1a4394"/>
    <p:sldId xmlns:r="http://schemas.openxmlformats.org/officeDocument/2006/relationships" id="259" r:id="R90686eee37cd4a8e"/>
    <p:sldId xmlns:r="http://schemas.openxmlformats.org/officeDocument/2006/relationships" id="260" r:id="R865a565854e74b0d"/>
    <p:sldId xmlns:r="http://schemas.openxmlformats.org/officeDocument/2006/relationships" id="261" r:id="Rd13818947a9e46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c3e88eb1d44a32" /><Relationship Type="http://schemas.openxmlformats.org/officeDocument/2006/relationships/slide" Target="/ppt/slides/slide1.xml" Id="R9bd2e520302a4910" /><Relationship Type="http://schemas.openxmlformats.org/officeDocument/2006/relationships/slide" Target="/ppt/slides/slide2.xml" Id="R2e35c5cd1d5c4e81" /><Relationship Type="http://schemas.openxmlformats.org/officeDocument/2006/relationships/slide" Target="/ppt/slides/slide3.xml" Id="R0123c87b8b1a4394" /><Relationship Type="http://schemas.openxmlformats.org/officeDocument/2006/relationships/slide" Target="/ppt/slides/slide4.xml" Id="R90686eee37cd4a8e" /><Relationship Type="http://schemas.openxmlformats.org/officeDocument/2006/relationships/slide" Target="/ppt/slides/slide5.xml" Id="R865a565854e74b0d" /><Relationship Type="http://schemas.openxmlformats.org/officeDocument/2006/relationships/slide" Target="/ppt/slides/slide6.xml" Id="Rd13818947a9e46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2b0391a55146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4c02ad51c467c" /><Relationship Type="http://schemas.openxmlformats.org/officeDocument/2006/relationships/theme" Target="/ppt/slideMasters/theme/theme1.xml" Id="Rdab43328f5ac4e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d4c02ad51c46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84bb54b4c4e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1e945012243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604cc655a4f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75a13eb6047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39ba79a064a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0b6a23d4e42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H TANGEN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