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e7591c02e44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2d4a6cfb8b403e"/>
  </p:sldMasterIdLst>
  <p:sldIdLst>
    <p:sldId xmlns:r="http://schemas.openxmlformats.org/officeDocument/2006/relationships" id="256" r:id="Rbe7c4dbbb7b34e03"/>
    <p:sldId xmlns:r="http://schemas.openxmlformats.org/officeDocument/2006/relationships" id="257" r:id="Re8856241361644f2"/>
    <p:sldId xmlns:r="http://schemas.openxmlformats.org/officeDocument/2006/relationships" id="258" r:id="R23138f2670ef408b"/>
    <p:sldId xmlns:r="http://schemas.openxmlformats.org/officeDocument/2006/relationships" id="259" r:id="R2bfd643a856a4a8c"/>
    <p:sldId xmlns:r="http://schemas.openxmlformats.org/officeDocument/2006/relationships" id="260" r:id="R94a77b6e384c44d9"/>
    <p:sldId xmlns:r="http://schemas.openxmlformats.org/officeDocument/2006/relationships" id="261" r:id="R15c600103d404310"/>
    <p:sldId xmlns:r="http://schemas.openxmlformats.org/officeDocument/2006/relationships" id="262" r:id="R1b71d89b9ee149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d4a6cfb8b403e" /><Relationship Type="http://schemas.openxmlformats.org/officeDocument/2006/relationships/slide" Target="/ppt/slides/slide1.xml" Id="Rbe7c4dbbb7b34e03" /><Relationship Type="http://schemas.openxmlformats.org/officeDocument/2006/relationships/slide" Target="/ppt/slides/slide2.xml" Id="Re8856241361644f2" /><Relationship Type="http://schemas.openxmlformats.org/officeDocument/2006/relationships/slide" Target="/ppt/slides/slide3.xml" Id="R23138f2670ef408b" /><Relationship Type="http://schemas.openxmlformats.org/officeDocument/2006/relationships/slide" Target="/ppt/slides/slide4.xml" Id="R2bfd643a856a4a8c" /><Relationship Type="http://schemas.openxmlformats.org/officeDocument/2006/relationships/slide" Target="/ppt/slides/slide5.xml" Id="R94a77b6e384c44d9" /><Relationship Type="http://schemas.openxmlformats.org/officeDocument/2006/relationships/slide" Target="/ppt/slides/slide6.xml" Id="R15c600103d404310" /><Relationship Type="http://schemas.openxmlformats.org/officeDocument/2006/relationships/slide" Target="/ppt/slides/slide7.xml" Id="R1b71d89b9ee149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9d2093669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caae3c0be479f" /><Relationship Type="http://schemas.openxmlformats.org/officeDocument/2006/relationships/theme" Target="/ppt/slideMasters/theme/theme1.xml" Id="R016c326626d049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9caae3c0be47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2bfbdb7994d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c502a743d43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512ac8e3541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d37e1a3c849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805b08bc24c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e1d0459db49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841626291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