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12ac468c2241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80e5a5db0d4eff"/>
  </p:sldMasterIdLst>
  <p:sldIdLst>
    <p:sldId xmlns:r="http://schemas.openxmlformats.org/officeDocument/2006/relationships" id="256" r:id="R29da6f2c37cb48cc"/>
    <p:sldId xmlns:r="http://schemas.openxmlformats.org/officeDocument/2006/relationships" id="257" r:id="Rf5c82ea8484942f2"/>
    <p:sldId xmlns:r="http://schemas.openxmlformats.org/officeDocument/2006/relationships" id="258" r:id="R36345337af964002"/>
    <p:sldId xmlns:r="http://schemas.openxmlformats.org/officeDocument/2006/relationships" id="259" r:id="R8d17e6c781734783"/>
    <p:sldId xmlns:r="http://schemas.openxmlformats.org/officeDocument/2006/relationships" id="260" r:id="Rd55f0820680e4316"/>
    <p:sldId xmlns:r="http://schemas.openxmlformats.org/officeDocument/2006/relationships" id="261" r:id="R4b51e449f7274c7e"/>
    <p:sldId xmlns:r="http://schemas.openxmlformats.org/officeDocument/2006/relationships" id="262" r:id="Re4e8774cec6549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0e5a5db0d4eff" /><Relationship Type="http://schemas.openxmlformats.org/officeDocument/2006/relationships/slide" Target="/ppt/slides/slide1.xml" Id="R29da6f2c37cb48cc" /><Relationship Type="http://schemas.openxmlformats.org/officeDocument/2006/relationships/slide" Target="/ppt/slides/slide2.xml" Id="Rf5c82ea8484942f2" /><Relationship Type="http://schemas.openxmlformats.org/officeDocument/2006/relationships/slide" Target="/ppt/slides/slide3.xml" Id="R36345337af964002" /><Relationship Type="http://schemas.openxmlformats.org/officeDocument/2006/relationships/slide" Target="/ppt/slides/slide4.xml" Id="R8d17e6c781734783" /><Relationship Type="http://schemas.openxmlformats.org/officeDocument/2006/relationships/slide" Target="/ppt/slides/slide5.xml" Id="Rd55f0820680e4316" /><Relationship Type="http://schemas.openxmlformats.org/officeDocument/2006/relationships/slide" Target="/ppt/slides/slide6.xml" Id="R4b51e449f7274c7e" /><Relationship Type="http://schemas.openxmlformats.org/officeDocument/2006/relationships/slide" Target="/ppt/slides/slide7.xml" Id="Re4e8774cec6549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45a3cf5f24c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7244db01947b9" /><Relationship Type="http://schemas.openxmlformats.org/officeDocument/2006/relationships/theme" Target="/ppt/slideMasters/theme/theme1.xml" Id="R71e86c08710d41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7244db01947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a2ec822ab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8aca55deb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8ba0a621641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79dd0137c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8094e68fb41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29792e10a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bb9d6ee6d40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HOPE AS ENTREPRENØRFORRETNING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HOPE AS ENTREPRENØRFORRETNING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HOPE AS ENTREPRENØRFORRETNING ble etablert [år] og holder til i Mongstad.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HOPE AS ENTREPRENØRFORRETNING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HOPE AS ENTREPRENØRFORRETNING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HOPE AS ENTREPRENØRFORRETNING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91 404 457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−13 106 738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−8 649 412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43 131 363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59 028 555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HOPE AS ENTREPRENØRFORRETNING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 HOPE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HOPE AS ENTREPRENØRFORRETNING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Litlåsvegen 197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5954 Mongstad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16 76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oystein@magnehope.no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918 366 016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HOPE AS ENTREPRENØRFORRETNING</a:t>
            </a:r>
          </a:p>
        </p:txBody>
      </p:sp>
    </p:spTree>
  </p:cSld>
  <p:clrMapOvr>
    <a:masterClrMapping xmlns:a="http://schemas.openxmlformats.org/drawingml/2006/main"/>
  </p:clrMapOvr>
</p:sld>
</file>