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76dfd7674f4f2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37c2f67b874db3"/>
  </p:sldMasterIdLst>
  <p:sldIdLst>
    <p:sldId xmlns:r="http://schemas.openxmlformats.org/officeDocument/2006/relationships" id="256" r:id="R10c7c098116d4af7"/>
    <p:sldId xmlns:r="http://schemas.openxmlformats.org/officeDocument/2006/relationships" id="257" r:id="Rb771dc46478d4d59"/>
    <p:sldId xmlns:r="http://schemas.openxmlformats.org/officeDocument/2006/relationships" id="258" r:id="R708473011052403f"/>
    <p:sldId xmlns:r="http://schemas.openxmlformats.org/officeDocument/2006/relationships" id="259" r:id="Rd3133e6122b941fe"/>
    <p:sldId xmlns:r="http://schemas.openxmlformats.org/officeDocument/2006/relationships" id="260" r:id="Ra5cf796122e84e41"/>
    <p:sldId xmlns:r="http://schemas.openxmlformats.org/officeDocument/2006/relationships" id="261" r:id="R276c654ab55640c8"/>
    <p:sldId xmlns:r="http://schemas.openxmlformats.org/officeDocument/2006/relationships" id="262" r:id="Re49d5ced671e49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37c2f67b874db3" /><Relationship Type="http://schemas.openxmlformats.org/officeDocument/2006/relationships/slide" Target="/ppt/slides/slide1.xml" Id="R10c7c098116d4af7" /><Relationship Type="http://schemas.openxmlformats.org/officeDocument/2006/relationships/slide" Target="/ppt/slides/slide2.xml" Id="Rb771dc46478d4d59" /><Relationship Type="http://schemas.openxmlformats.org/officeDocument/2006/relationships/slide" Target="/ppt/slides/slide3.xml" Id="R708473011052403f" /><Relationship Type="http://schemas.openxmlformats.org/officeDocument/2006/relationships/slide" Target="/ppt/slides/slide4.xml" Id="Rd3133e6122b941fe" /><Relationship Type="http://schemas.openxmlformats.org/officeDocument/2006/relationships/slide" Target="/ppt/slides/slide5.xml" Id="Ra5cf796122e84e41" /><Relationship Type="http://schemas.openxmlformats.org/officeDocument/2006/relationships/slide" Target="/ppt/slides/slide6.xml" Id="R276c654ab55640c8" /><Relationship Type="http://schemas.openxmlformats.org/officeDocument/2006/relationships/slide" Target="/ppt/slides/slide7.xml" Id="Re49d5ced671e49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c3c77269be47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7484a309cf4428" /><Relationship Type="http://schemas.openxmlformats.org/officeDocument/2006/relationships/theme" Target="/ppt/slideMasters/theme/theme1.xml" Id="Rd3c2720af5f042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7484a309cf44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c42b0072774c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036ef2ab7f41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3ea28937434bb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cd8e5659c74c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6b3b19372f4c4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53983a50e3449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f74696b7d64c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DØRHEIM VVS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DØRHEIM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DØRHEIM VVS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DØRHEIM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DØRHEIM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DØRHEIM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4 148 962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136 912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105 428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164 765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648 339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DØRHEIM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DØRHEIM GERT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DØRHEIM GEIR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DØRHEIM INGUNN  –  15,0 %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DØRHEIM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Sandvikbakken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4329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918 389 997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DØRHEIM VVS AS</a:t>
            </a:r>
          </a:p>
        </p:txBody>
      </p:sp>
    </p:spTree>
  </p:cSld>
  <p:clrMapOvr>
    <a:masterClrMapping xmlns:a="http://schemas.openxmlformats.org/drawingml/2006/main"/>
  </p:clrMapOvr>
</p:sld>
</file>