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e2a593ece047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0b9dcf481944be"/>
  </p:sldMasterIdLst>
  <p:sldIdLst>
    <p:sldId xmlns:r="http://schemas.openxmlformats.org/officeDocument/2006/relationships" id="256" r:id="Rd8ef2711d0e04a28"/>
    <p:sldId xmlns:r="http://schemas.openxmlformats.org/officeDocument/2006/relationships" id="257" r:id="Re4027eb45de94130"/>
    <p:sldId xmlns:r="http://schemas.openxmlformats.org/officeDocument/2006/relationships" id="258" r:id="R0dbbcb57dec840b9"/>
    <p:sldId xmlns:r="http://schemas.openxmlformats.org/officeDocument/2006/relationships" id="259" r:id="R0ccc41086a464340"/>
    <p:sldId xmlns:r="http://schemas.openxmlformats.org/officeDocument/2006/relationships" id="260" r:id="Re53b6c851b644db4"/>
    <p:sldId xmlns:r="http://schemas.openxmlformats.org/officeDocument/2006/relationships" id="261" r:id="Re08637ec23244fba"/>
    <p:sldId xmlns:r="http://schemas.openxmlformats.org/officeDocument/2006/relationships" id="262" r:id="R9a1ca05774e94bc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0b9dcf481944be" /><Relationship Type="http://schemas.openxmlformats.org/officeDocument/2006/relationships/slide" Target="/ppt/slides/slide1.xml" Id="Rd8ef2711d0e04a28" /><Relationship Type="http://schemas.openxmlformats.org/officeDocument/2006/relationships/slide" Target="/ppt/slides/slide2.xml" Id="Re4027eb45de94130" /><Relationship Type="http://schemas.openxmlformats.org/officeDocument/2006/relationships/slide" Target="/ppt/slides/slide3.xml" Id="R0dbbcb57dec840b9" /><Relationship Type="http://schemas.openxmlformats.org/officeDocument/2006/relationships/slide" Target="/ppt/slides/slide4.xml" Id="R0ccc41086a464340" /><Relationship Type="http://schemas.openxmlformats.org/officeDocument/2006/relationships/slide" Target="/ppt/slides/slide5.xml" Id="Re53b6c851b644db4" /><Relationship Type="http://schemas.openxmlformats.org/officeDocument/2006/relationships/slide" Target="/ppt/slides/slide6.xml" Id="Re08637ec23244fba" /><Relationship Type="http://schemas.openxmlformats.org/officeDocument/2006/relationships/slide" Target="/ppt/slides/slide7.xml" Id="R9a1ca05774e94bc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f338d259d34e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a4736eb6b64d51" /><Relationship Type="http://schemas.openxmlformats.org/officeDocument/2006/relationships/theme" Target="/ppt/slideMasters/theme/theme1.xml" Id="R4d4b35e8d27844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a4736eb6b64d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9da566338a49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e40d63ae9f43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d5f220a5b640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ca41ea634a47a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32cd9bf2d247f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f669cf0b444d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90511e833f4a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MKG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MKG INVEST AS ble etablert [år] og holder til i Løten.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1 469 229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1 202 583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1 572 583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HAAGENSEN MONA KRISTIN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Ole Dyrengsveg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2340 Løten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918 451 013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MKG INVEST AS</a:t>
            </a:r>
          </a:p>
        </p:txBody>
      </p:sp>
    </p:spTree>
  </p:cSld>
  <p:clrMapOvr>
    <a:masterClrMapping xmlns:a="http://schemas.openxmlformats.org/drawingml/2006/main"/>
  </p:clrMapOvr>
</p:sld>
</file>