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1c0ce67d6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e673f862d42a8"/>
  </p:sldMasterIdLst>
  <p:sldIdLst>
    <p:sldId xmlns:r="http://schemas.openxmlformats.org/officeDocument/2006/relationships" id="256" r:id="R6448979aeff644db"/>
    <p:sldId xmlns:r="http://schemas.openxmlformats.org/officeDocument/2006/relationships" id="257" r:id="R85522dac5f9844a2"/>
    <p:sldId xmlns:r="http://schemas.openxmlformats.org/officeDocument/2006/relationships" id="258" r:id="Rf8fd4584fba94518"/>
    <p:sldId xmlns:r="http://schemas.openxmlformats.org/officeDocument/2006/relationships" id="259" r:id="R27be63d27bff4feb"/>
    <p:sldId xmlns:r="http://schemas.openxmlformats.org/officeDocument/2006/relationships" id="260" r:id="Rd9b248d558be428f"/>
    <p:sldId xmlns:r="http://schemas.openxmlformats.org/officeDocument/2006/relationships" id="261" r:id="Ref38a26a1d844d76"/>
    <p:sldId xmlns:r="http://schemas.openxmlformats.org/officeDocument/2006/relationships" id="262" r:id="Rac44e1caccdc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e673f862d42a8" /><Relationship Type="http://schemas.openxmlformats.org/officeDocument/2006/relationships/slide" Target="/ppt/slides/slide1.xml" Id="R6448979aeff644db" /><Relationship Type="http://schemas.openxmlformats.org/officeDocument/2006/relationships/slide" Target="/ppt/slides/slide2.xml" Id="R85522dac5f9844a2" /><Relationship Type="http://schemas.openxmlformats.org/officeDocument/2006/relationships/slide" Target="/ppt/slides/slide3.xml" Id="Rf8fd4584fba94518" /><Relationship Type="http://schemas.openxmlformats.org/officeDocument/2006/relationships/slide" Target="/ppt/slides/slide4.xml" Id="R27be63d27bff4feb" /><Relationship Type="http://schemas.openxmlformats.org/officeDocument/2006/relationships/slide" Target="/ppt/slides/slide5.xml" Id="Rd9b248d558be428f" /><Relationship Type="http://schemas.openxmlformats.org/officeDocument/2006/relationships/slide" Target="/ppt/slides/slide6.xml" Id="Ref38a26a1d844d76" /><Relationship Type="http://schemas.openxmlformats.org/officeDocument/2006/relationships/slide" Target="/ppt/slides/slide7.xml" Id="Rac44e1caccdc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fc4842a7848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6287c055f4a9a" /><Relationship Type="http://schemas.openxmlformats.org/officeDocument/2006/relationships/theme" Target="/ppt/slideMasters/theme/theme1.xml" Id="R6cddfadf22c8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86287c055f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dad59a9bc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e079bfa9a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786e664b3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074622cd46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e7e702ab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ebd61aaa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7c57c506b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AUTO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AUTO SENTER AS ble etablert [år] og holder til i Algarheim.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NAWAZ SAROSH RAJA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Algarheimsvegen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2056 Algarheim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osloauto@outlook.com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918 465 367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SENTER AS</a:t>
            </a:r>
          </a:p>
        </p:txBody>
      </p:sp>
    </p:spTree>
  </p:cSld>
  <p:clrMapOvr>
    <a:masterClrMapping xmlns:a="http://schemas.openxmlformats.org/drawingml/2006/main"/>
  </p:clrMapOvr>
</p:sld>
</file>