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00957e07847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a0cd9150c4d6a"/>
  </p:sldMasterIdLst>
  <p:sldIdLst>
    <p:sldId xmlns:r="http://schemas.openxmlformats.org/officeDocument/2006/relationships" id="256" r:id="Re920ceda1f7c4311"/>
    <p:sldId xmlns:r="http://schemas.openxmlformats.org/officeDocument/2006/relationships" id="257" r:id="R253d72615da44fbc"/>
    <p:sldId xmlns:r="http://schemas.openxmlformats.org/officeDocument/2006/relationships" id="258" r:id="Rb6d45eaa9b2f4a4f"/>
    <p:sldId xmlns:r="http://schemas.openxmlformats.org/officeDocument/2006/relationships" id="259" r:id="Rea3ccf0385434ff1"/>
    <p:sldId xmlns:r="http://schemas.openxmlformats.org/officeDocument/2006/relationships" id="260" r:id="R3ccb13c5eede41b0"/>
    <p:sldId xmlns:r="http://schemas.openxmlformats.org/officeDocument/2006/relationships" id="261" r:id="Rd9c545f5abe34e50"/>
    <p:sldId xmlns:r="http://schemas.openxmlformats.org/officeDocument/2006/relationships" id="262" r:id="R5ac358dfd1e0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a0cd9150c4d6a" /><Relationship Type="http://schemas.openxmlformats.org/officeDocument/2006/relationships/slide" Target="/ppt/slides/slide1.xml" Id="Re920ceda1f7c4311" /><Relationship Type="http://schemas.openxmlformats.org/officeDocument/2006/relationships/slide" Target="/ppt/slides/slide2.xml" Id="R253d72615da44fbc" /><Relationship Type="http://schemas.openxmlformats.org/officeDocument/2006/relationships/slide" Target="/ppt/slides/slide3.xml" Id="Rb6d45eaa9b2f4a4f" /><Relationship Type="http://schemas.openxmlformats.org/officeDocument/2006/relationships/slide" Target="/ppt/slides/slide4.xml" Id="Rea3ccf0385434ff1" /><Relationship Type="http://schemas.openxmlformats.org/officeDocument/2006/relationships/slide" Target="/ppt/slides/slide5.xml" Id="R3ccb13c5eede41b0" /><Relationship Type="http://schemas.openxmlformats.org/officeDocument/2006/relationships/slide" Target="/ppt/slides/slide6.xml" Id="Rd9c545f5abe34e50" /><Relationship Type="http://schemas.openxmlformats.org/officeDocument/2006/relationships/slide" Target="/ppt/slides/slide7.xml" Id="R5ac358dfd1e0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dd681fbd5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d0f4798844287" /><Relationship Type="http://schemas.openxmlformats.org/officeDocument/2006/relationships/theme" Target="/ppt/slideMasters/theme/theme1.xml" Id="Ra639fd54074c40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9d0f479884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4dddac2034e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adf1d02ad46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64c1918924b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43da0c4c547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ddd7b83f14e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f008151b64f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696a40c9f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TIMENES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TIMENES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