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c69ae23e4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309999ecb4cc9"/>
  </p:sldMasterIdLst>
  <p:sldIdLst>
    <p:sldId xmlns:r="http://schemas.openxmlformats.org/officeDocument/2006/relationships" id="256" r:id="Rb901c336b10f48dc"/>
    <p:sldId xmlns:r="http://schemas.openxmlformats.org/officeDocument/2006/relationships" id="257" r:id="R17798455865c4b45"/>
    <p:sldId xmlns:r="http://schemas.openxmlformats.org/officeDocument/2006/relationships" id="258" r:id="Rbd5b1f21e26e475e"/>
    <p:sldId xmlns:r="http://schemas.openxmlformats.org/officeDocument/2006/relationships" id="259" r:id="R168d4d84f76240eb"/>
    <p:sldId xmlns:r="http://schemas.openxmlformats.org/officeDocument/2006/relationships" id="260" r:id="R58dcde4cb1814b98"/>
    <p:sldId xmlns:r="http://schemas.openxmlformats.org/officeDocument/2006/relationships" id="261" r:id="Ra6c3b8ad7c3f468c"/>
    <p:sldId xmlns:r="http://schemas.openxmlformats.org/officeDocument/2006/relationships" id="262" r:id="Refeef4cd031d42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309999ecb4cc9" /><Relationship Type="http://schemas.openxmlformats.org/officeDocument/2006/relationships/slide" Target="/ppt/slides/slide1.xml" Id="Rb901c336b10f48dc" /><Relationship Type="http://schemas.openxmlformats.org/officeDocument/2006/relationships/slide" Target="/ppt/slides/slide2.xml" Id="R17798455865c4b45" /><Relationship Type="http://schemas.openxmlformats.org/officeDocument/2006/relationships/slide" Target="/ppt/slides/slide3.xml" Id="Rbd5b1f21e26e475e" /><Relationship Type="http://schemas.openxmlformats.org/officeDocument/2006/relationships/slide" Target="/ppt/slides/slide4.xml" Id="R168d4d84f76240eb" /><Relationship Type="http://schemas.openxmlformats.org/officeDocument/2006/relationships/slide" Target="/ppt/slides/slide5.xml" Id="R58dcde4cb1814b98" /><Relationship Type="http://schemas.openxmlformats.org/officeDocument/2006/relationships/slide" Target="/ppt/slides/slide6.xml" Id="Ra6c3b8ad7c3f468c" /><Relationship Type="http://schemas.openxmlformats.org/officeDocument/2006/relationships/slide" Target="/ppt/slides/slide7.xml" Id="Refeef4cd031d42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2550ddf61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5bd8fcbaa4023" /><Relationship Type="http://schemas.openxmlformats.org/officeDocument/2006/relationships/theme" Target="/ppt/slideMasters/theme/theme1.xml" Id="Re1c88b138a5c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5bd8fcbaa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334561dfc46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ce3e67cf84a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f6a4ba1ad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6f13116be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b13729d13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f4d46dffd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107e9303d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