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e11ec775be47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29502c861f4ab8"/>
  </p:sldMasterIdLst>
  <p:sldIdLst>
    <p:sldId xmlns:r="http://schemas.openxmlformats.org/officeDocument/2006/relationships" id="256" r:id="Rf064f95e453240d5"/>
    <p:sldId xmlns:r="http://schemas.openxmlformats.org/officeDocument/2006/relationships" id="257" r:id="R4f4376c6177f4913"/>
    <p:sldId xmlns:r="http://schemas.openxmlformats.org/officeDocument/2006/relationships" id="258" r:id="R99ecab0167ab46ee"/>
    <p:sldId xmlns:r="http://schemas.openxmlformats.org/officeDocument/2006/relationships" id="259" r:id="Rde56fd928f384970"/>
    <p:sldId xmlns:r="http://schemas.openxmlformats.org/officeDocument/2006/relationships" id="260" r:id="Rdc0fe2fa248f419d"/>
    <p:sldId xmlns:r="http://schemas.openxmlformats.org/officeDocument/2006/relationships" id="261" r:id="R676bbdb0d67d47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29502c861f4ab8" /><Relationship Type="http://schemas.openxmlformats.org/officeDocument/2006/relationships/slide" Target="/ppt/slides/slide1.xml" Id="Rf064f95e453240d5" /><Relationship Type="http://schemas.openxmlformats.org/officeDocument/2006/relationships/slide" Target="/ppt/slides/slide2.xml" Id="R4f4376c6177f4913" /><Relationship Type="http://schemas.openxmlformats.org/officeDocument/2006/relationships/slide" Target="/ppt/slides/slide3.xml" Id="R99ecab0167ab46ee" /><Relationship Type="http://schemas.openxmlformats.org/officeDocument/2006/relationships/slide" Target="/ppt/slides/slide4.xml" Id="Rde56fd928f384970" /><Relationship Type="http://schemas.openxmlformats.org/officeDocument/2006/relationships/slide" Target="/ppt/slides/slide5.xml" Id="Rdc0fe2fa248f419d" /><Relationship Type="http://schemas.openxmlformats.org/officeDocument/2006/relationships/slide" Target="/ppt/slides/slide6.xml" Id="R676bbdb0d67d47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2be55bd94147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0bd9c8ae540fc" /><Relationship Type="http://schemas.openxmlformats.org/officeDocument/2006/relationships/theme" Target="/ppt/slideMasters/theme/theme1.xml" Id="R3e3d0c1d1ee94d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10bd9c8ae540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90f359a1e47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cfbce04884b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61adfadb047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e86ef89504b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51dc7fd184a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0e3933f424b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